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666" r:id="rId3"/>
    <p:sldId id="465" r:id="rId4"/>
    <p:sldId id="452" r:id="rId5"/>
    <p:sldId id="461" r:id="rId6"/>
    <p:sldId id="391" r:id="rId7"/>
    <p:sldId id="393" r:id="rId8"/>
    <p:sldId id="412" r:id="rId9"/>
    <p:sldId id="256" r:id="rId10"/>
    <p:sldId id="667" r:id="rId11"/>
    <p:sldId id="490" r:id="rId12"/>
    <p:sldId id="463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84435-4D8E-44AA-B075-7FC37941D252}" v="894" dt="2025-05-08T09:07:01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659" autoAdjust="0"/>
  </p:normalViewPr>
  <p:slideViewPr>
    <p:cSldViewPr snapToGrid="0">
      <p:cViewPr varScale="1">
        <p:scale>
          <a:sx n="68" d="100"/>
          <a:sy n="68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Montse" userId="387a9f4e-455b-410d-a374-30288f37bccd" providerId="ADAL" clId="{DD884435-4D8E-44AA-B075-7FC37941D252}"/>
    <pc:docChg chg="undo redo custSel addSld delSld modSld sldOrd">
      <pc:chgData name="Martin, Montse" userId="387a9f4e-455b-410d-a374-30288f37bccd" providerId="ADAL" clId="{DD884435-4D8E-44AA-B075-7FC37941D252}" dt="2025-05-08T08:59:51.757" v="4747" actId="20577"/>
      <pc:docMkLst>
        <pc:docMk/>
      </pc:docMkLst>
      <pc:sldChg chg="addSp modSp add del mod setBg modAnim">
        <pc:chgData name="Martin, Montse" userId="387a9f4e-455b-410d-a374-30288f37bccd" providerId="ADAL" clId="{DD884435-4D8E-44AA-B075-7FC37941D252}" dt="2025-05-07T17:11:40.328" v="4705" actId="47"/>
        <pc:sldMkLst>
          <pc:docMk/>
          <pc:sldMk cId="3794183590" sldId="256"/>
        </pc:sldMkLst>
        <pc:spChg chg="add mod">
          <ac:chgData name="Martin, Montse" userId="387a9f4e-455b-410d-a374-30288f37bccd" providerId="ADAL" clId="{DD884435-4D8E-44AA-B075-7FC37941D252}" dt="2025-05-05T11:33:14.710" v="1557" actId="1076"/>
          <ac:spMkLst>
            <pc:docMk/>
            <pc:sldMk cId="3794183590" sldId="256"/>
            <ac:spMk id="2" creationId="{32F9096C-D3CE-F8AE-A0ED-528BD12F7A0B}"/>
          </ac:spMkLst>
        </pc:spChg>
        <pc:spChg chg="add mod">
          <ac:chgData name="Martin, Montse" userId="387a9f4e-455b-410d-a374-30288f37bccd" providerId="ADAL" clId="{DD884435-4D8E-44AA-B075-7FC37941D252}" dt="2025-05-05T14:46:27.730" v="2358" actId="1037"/>
          <ac:spMkLst>
            <pc:docMk/>
            <pc:sldMk cId="3794183590" sldId="256"/>
            <ac:spMk id="3" creationId="{73101DB5-9929-296A-059F-8A0286B5F78F}"/>
          </ac:spMkLst>
        </pc:spChg>
        <pc:spChg chg="add mod">
          <ac:chgData name="Martin, Montse" userId="387a9f4e-455b-410d-a374-30288f37bccd" providerId="ADAL" clId="{DD884435-4D8E-44AA-B075-7FC37941D252}" dt="2025-05-05T14:53:42.408" v="2484" actId="1036"/>
          <ac:spMkLst>
            <pc:docMk/>
            <pc:sldMk cId="3794183590" sldId="256"/>
            <ac:spMk id="6" creationId="{0F45FB83-98A5-1568-BACE-F5006F03E4AD}"/>
          </ac:spMkLst>
        </pc:spChg>
        <pc:spChg chg="add mod">
          <ac:chgData name="Martin, Montse" userId="387a9f4e-455b-410d-a374-30288f37bccd" providerId="ADAL" clId="{DD884435-4D8E-44AA-B075-7FC37941D252}" dt="2025-05-05T14:51:26.636" v="2476" actId="164"/>
          <ac:spMkLst>
            <pc:docMk/>
            <pc:sldMk cId="3794183590" sldId="256"/>
            <ac:spMk id="8" creationId="{D372592B-7B7E-381D-5576-99E138F4BE6A}"/>
          </ac:spMkLst>
        </pc:spChg>
        <pc:spChg chg="add mod">
          <ac:chgData name="Martin, Montse" userId="387a9f4e-455b-410d-a374-30288f37bccd" providerId="ADAL" clId="{DD884435-4D8E-44AA-B075-7FC37941D252}" dt="2025-05-05T14:51:26.636" v="2476" actId="164"/>
          <ac:spMkLst>
            <pc:docMk/>
            <pc:sldMk cId="3794183590" sldId="256"/>
            <ac:spMk id="10" creationId="{6643B43D-DE8C-2C54-4624-4D3C1A16F91A}"/>
          </ac:spMkLst>
        </pc:spChg>
        <pc:spChg chg="add mod">
          <ac:chgData name="Martin, Montse" userId="387a9f4e-455b-410d-a374-30288f37bccd" providerId="ADAL" clId="{DD884435-4D8E-44AA-B075-7FC37941D252}" dt="2025-05-05T14:51:26.636" v="2476" actId="164"/>
          <ac:spMkLst>
            <pc:docMk/>
            <pc:sldMk cId="3794183590" sldId="256"/>
            <ac:spMk id="12" creationId="{2F884D83-A03A-963E-193B-7630550C4DD5}"/>
          </ac:spMkLst>
        </pc:spChg>
        <pc:spChg chg="mod">
          <ac:chgData name="Martin, Montse" userId="387a9f4e-455b-410d-a374-30288f37bccd" providerId="ADAL" clId="{DD884435-4D8E-44AA-B075-7FC37941D252}" dt="2025-05-05T11:26:16.023" v="1522" actId="403"/>
          <ac:spMkLst>
            <pc:docMk/>
            <pc:sldMk cId="3794183590" sldId="256"/>
            <ac:spMk id="26" creationId="{B215E5A8-3CEE-1A0F-3724-38498D3C2689}"/>
          </ac:spMkLst>
        </pc:spChg>
        <pc:spChg chg="mod">
          <ac:chgData name="Martin, Montse" userId="387a9f4e-455b-410d-a374-30288f37bccd" providerId="ADAL" clId="{DD884435-4D8E-44AA-B075-7FC37941D252}" dt="2025-05-05T11:30:36.665" v="1541" actId="1037"/>
          <ac:spMkLst>
            <pc:docMk/>
            <pc:sldMk cId="3794183590" sldId="256"/>
            <ac:spMk id="27" creationId="{97B89A90-8F00-1837-2FD9-6AF3D4CDD7AA}"/>
          </ac:spMkLst>
        </pc:spChg>
        <pc:spChg chg="mod">
          <ac:chgData name="Martin, Montse" userId="387a9f4e-455b-410d-a374-30288f37bccd" providerId="ADAL" clId="{DD884435-4D8E-44AA-B075-7FC37941D252}" dt="2025-05-05T11:32:53.134" v="1551" actId="20577"/>
          <ac:spMkLst>
            <pc:docMk/>
            <pc:sldMk cId="3794183590" sldId="256"/>
            <ac:spMk id="29" creationId="{76BD63F5-8199-74EB-84E0-D6FB18F8B008}"/>
          </ac:spMkLst>
        </pc:spChg>
        <pc:spChg chg="mod">
          <ac:chgData name="Martin, Montse" userId="387a9f4e-455b-410d-a374-30288f37bccd" providerId="ADAL" clId="{DD884435-4D8E-44AA-B075-7FC37941D252}" dt="2025-05-05T11:33:02.647" v="1556" actId="20577"/>
          <ac:spMkLst>
            <pc:docMk/>
            <pc:sldMk cId="3794183590" sldId="256"/>
            <ac:spMk id="30" creationId="{19EFC779-3EDF-BA12-4A9C-6234AF4FEC1E}"/>
          </ac:spMkLst>
        </pc:spChg>
        <pc:grpChg chg="add mod">
          <ac:chgData name="Martin, Montse" userId="387a9f4e-455b-410d-a374-30288f37bccd" providerId="ADAL" clId="{DD884435-4D8E-44AA-B075-7FC37941D252}" dt="2025-05-05T14:51:26.636" v="2476" actId="164"/>
          <ac:grpSpMkLst>
            <pc:docMk/>
            <pc:sldMk cId="3794183590" sldId="256"/>
            <ac:grpSpMk id="13" creationId="{6323040E-7061-CB7B-B76B-9D9F7814E9D3}"/>
          </ac:grpSpMkLst>
        </pc:grpChg>
        <pc:picChg chg="add mod">
          <ac:chgData name="Martin, Montse" userId="387a9f4e-455b-410d-a374-30288f37bccd" providerId="ADAL" clId="{DD884435-4D8E-44AA-B075-7FC37941D252}" dt="2025-05-05T14:46:38.986" v="2362" actId="1076"/>
          <ac:picMkLst>
            <pc:docMk/>
            <pc:sldMk cId="3794183590" sldId="256"/>
            <ac:picMk id="4" creationId="{6A9B3B8D-40FF-68F4-589E-7340AA88A2AF}"/>
          </ac:picMkLst>
        </pc:picChg>
      </pc:sldChg>
      <pc:sldChg chg="del ord">
        <pc:chgData name="Martin, Montse" userId="387a9f4e-455b-410d-a374-30288f37bccd" providerId="ADAL" clId="{DD884435-4D8E-44AA-B075-7FC37941D252}" dt="2025-05-07T14:43:03.196" v="3241" actId="47"/>
        <pc:sldMkLst>
          <pc:docMk/>
          <pc:sldMk cId="2653354895" sldId="257"/>
        </pc:sldMkLst>
      </pc:sldChg>
      <pc:sldChg chg="addSp delSp modSp mod ord">
        <pc:chgData name="Martin, Montse" userId="387a9f4e-455b-410d-a374-30288f37bccd" providerId="ADAL" clId="{DD884435-4D8E-44AA-B075-7FC37941D252}" dt="2025-05-07T15:42:05.814" v="4159" actId="1038"/>
        <pc:sldMkLst>
          <pc:docMk/>
          <pc:sldMk cId="272754137" sldId="258"/>
        </pc:sldMkLst>
        <pc:spChg chg="add mod">
          <ac:chgData name="Martin, Montse" userId="387a9f4e-455b-410d-a374-30288f37bccd" providerId="ADAL" clId="{DD884435-4D8E-44AA-B075-7FC37941D252}" dt="2025-05-07T15:41:51.973" v="4144" actId="1036"/>
          <ac:spMkLst>
            <pc:docMk/>
            <pc:sldMk cId="272754137" sldId="258"/>
            <ac:spMk id="2" creationId="{48E4FA57-266A-EE92-57B8-7BE334516C82}"/>
          </ac:spMkLst>
        </pc:spChg>
        <pc:spChg chg="add mod">
          <ac:chgData name="Martin, Montse" userId="387a9f4e-455b-410d-a374-30288f37bccd" providerId="ADAL" clId="{DD884435-4D8E-44AA-B075-7FC37941D252}" dt="2025-05-07T15:41:51.973" v="4144" actId="1036"/>
          <ac:spMkLst>
            <pc:docMk/>
            <pc:sldMk cId="272754137" sldId="258"/>
            <ac:spMk id="4" creationId="{F56CC72F-6777-E268-B9EE-CF4D920106D6}"/>
          </ac:spMkLst>
        </pc:spChg>
        <pc:picChg chg="add del mod">
          <ac:chgData name="Martin, Montse" userId="387a9f4e-455b-410d-a374-30288f37bccd" providerId="ADAL" clId="{DD884435-4D8E-44AA-B075-7FC37941D252}" dt="2025-05-06T08:46:43.814" v="2739" actId="478"/>
          <ac:picMkLst>
            <pc:docMk/>
            <pc:sldMk cId="272754137" sldId="258"/>
            <ac:picMk id="5" creationId="{1B94822D-20F1-27BA-7611-A38B8BEAA4DE}"/>
          </ac:picMkLst>
        </pc:picChg>
        <pc:picChg chg="add mod">
          <ac:chgData name="Martin, Montse" userId="387a9f4e-455b-410d-a374-30288f37bccd" providerId="ADAL" clId="{DD884435-4D8E-44AA-B075-7FC37941D252}" dt="2025-04-30T16:16:31.965" v="102"/>
          <ac:picMkLst>
            <pc:docMk/>
            <pc:sldMk cId="272754137" sldId="258"/>
            <ac:picMk id="6" creationId="{16C030B0-49C3-C56A-259C-B6E823ED3A1F}"/>
          </ac:picMkLst>
        </pc:picChg>
        <pc:picChg chg="add mod">
          <ac:chgData name="Martin, Montse" userId="387a9f4e-455b-410d-a374-30288f37bccd" providerId="ADAL" clId="{DD884435-4D8E-44AA-B075-7FC37941D252}" dt="2025-05-07T15:42:05.814" v="4159" actId="1038"/>
          <ac:picMkLst>
            <pc:docMk/>
            <pc:sldMk cId="272754137" sldId="258"/>
            <ac:picMk id="7" creationId="{5DCFDCBD-184B-3133-438F-5AEBFE42ACD2}"/>
          </ac:picMkLst>
        </pc:picChg>
      </pc:sldChg>
      <pc:sldChg chg="del">
        <pc:chgData name="Martin, Montse" userId="387a9f4e-455b-410d-a374-30288f37bccd" providerId="ADAL" clId="{DD884435-4D8E-44AA-B075-7FC37941D252}" dt="2025-05-05T11:34:13.964" v="1559" actId="47"/>
        <pc:sldMkLst>
          <pc:docMk/>
          <pc:sldMk cId="1915435712" sldId="259"/>
        </pc:sldMkLst>
      </pc:sldChg>
      <pc:sldChg chg="del">
        <pc:chgData name="Martin, Montse" userId="387a9f4e-455b-410d-a374-30288f37bccd" providerId="ADAL" clId="{DD884435-4D8E-44AA-B075-7FC37941D252}" dt="2025-05-02T10:45:52.728" v="408" actId="47"/>
        <pc:sldMkLst>
          <pc:docMk/>
          <pc:sldMk cId="2101191783" sldId="388"/>
        </pc:sldMkLst>
      </pc:sldChg>
      <pc:sldChg chg="addSp delSp modSp mod modAnim">
        <pc:chgData name="Martin, Montse" userId="387a9f4e-455b-410d-a374-30288f37bccd" providerId="ADAL" clId="{DD884435-4D8E-44AA-B075-7FC37941D252}" dt="2025-05-08T08:51:02.630" v="4742" actId="20577"/>
        <pc:sldMkLst>
          <pc:docMk/>
          <pc:sldMk cId="3588431838" sldId="391"/>
        </pc:sldMkLst>
        <pc:spChg chg="add mod">
          <ac:chgData name="Martin, Montse" userId="387a9f4e-455b-410d-a374-30288f37bccd" providerId="ADAL" clId="{DD884435-4D8E-44AA-B075-7FC37941D252}" dt="2025-05-02T12:05:16.091" v="1452" actId="20577"/>
          <ac:spMkLst>
            <pc:docMk/>
            <pc:sldMk cId="3588431838" sldId="391"/>
            <ac:spMk id="2" creationId="{7FC158E8-B870-8BC1-53CC-331F3D56CA1E}"/>
          </ac:spMkLst>
        </pc:spChg>
        <pc:spChg chg="add mod topLvl">
          <ac:chgData name="Martin, Montse" userId="387a9f4e-455b-410d-a374-30288f37bccd" providerId="ADAL" clId="{DD884435-4D8E-44AA-B075-7FC37941D252}" dt="2025-05-07T15:09:57.529" v="3774" actId="1036"/>
          <ac:spMkLst>
            <pc:docMk/>
            <pc:sldMk cId="3588431838" sldId="391"/>
            <ac:spMk id="6" creationId="{076DA640-B0F7-C74A-873B-8ADD382E0ED3}"/>
          </ac:spMkLst>
        </pc:spChg>
        <pc:spChg chg="add mod topLvl">
          <ac:chgData name="Martin, Montse" userId="387a9f4e-455b-410d-a374-30288f37bccd" providerId="ADAL" clId="{DD884435-4D8E-44AA-B075-7FC37941D252}" dt="2025-05-07T15:09:57.529" v="3774" actId="1036"/>
          <ac:spMkLst>
            <pc:docMk/>
            <pc:sldMk cId="3588431838" sldId="391"/>
            <ac:spMk id="7" creationId="{CE2994A3-20EE-3630-8755-2027F2CA11F1}"/>
          </ac:spMkLst>
        </pc:spChg>
        <pc:spChg chg="mod">
          <ac:chgData name="Martin, Montse" userId="387a9f4e-455b-410d-a374-30288f37bccd" providerId="ADAL" clId="{DD884435-4D8E-44AA-B075-7FC37941D252}" dt="2025-05-08T08:51:02.630" v="4742" actId="20577"/>
          <ac:spMkLst>
            <pc:docMk/>
            <pc:sldMk cId="3588431838" sldId="391"/>
            <ac:spMk id="9" creationId="{5C45A5A1-AE45-83D0-888F-4EB336087BB6}"/>
          </ac:spMkLst>
        </pc:spChg>
        <pc:spChg chg="add mod">
          <ac:chgData name="Martin, Montse" userId="387a9f4e-455b-410d-a374-30288f37bccd" providerId="ADAL" clId="{DD884435-4D8E-44AA-B075-7FC37941D252}" dt="2025-05-08T08:49:53.966" v="4736" actId="164"/>
          <ac:spMkLst>
            <pc:docMk/>
            <pc:sldMk cId="3588431838" sldId="391"/>
            <ac:spMk id="11" creationId="{095CC07B-19E4-931D-FFAE-A74902D85F19}"/>
          </ac:spMkLst>
        </pc:spChg>
        <pc:spChg chg="add mod ord">
          <ac:chgData name="Martin, Montse" userId="387a9f4e-455b-410d-a374-30288f37bccd" providerId="ADAL" clId="{DD884435-4D8E-44AA-B075-7FC37941D252}" dt="2025-05-02T12:03:51.241" v="1419" actId="164"/>
          <ac:spMkLst>
            <pc:docMk/>
            <pc:sldMk cId="3588431838" sldId="391"/>
            <ac:spMk id="26" creationId="{F7353E85-80AC-0A38-8DBD-B094C3F9F3D8}"/>
          </ac:spMkLst>
        </pc:spChg>
        <pc:grpChg chg="add del mod">
          <ac:chgData name="Martin, Montse" userId="387a9f4e-455b-410d-a374-30288f37bccd" providerId="ADAL" clId="{DD884435-4D8E-44AA-B075-7FC37941D252}" dt="2025-05-07T14:57:37.810" v="3637" actId="165"/>
          <ac:grpSpMkLst>
            <pc:docMk/>
            <pc:sldMk cId="3588431838" sldId="391"/>
            <ac:grpSpMk id="8" creationId="{1875F575-8EF0-41C3-F169-D3C1B448BBFF}"/>
          </ac:grpSpMkLst>
        </pc:grpChg>
        <pc:grpChg chg="add mod">
          <ac:chgData name="Martin, Montse" userId="387a9f4e-455b-410d-a374-30288f37bccd" providerId="ADAL" clId="{DD884435-4D8E-44AA-B075-7FC37941D252}" dt="2025-05-08T08:49:53.966" v="4736" actId="164"/>
          <ac:grpSpMkLst>
            <pc:docMk/>
            <pc:sldMk cId="3588431838" sldId="391"/>
            <ac:grpSpMk id="8" creationId="{BDC9001E-EF9E-9047-A083-6813B9030E8F}"/>
          </ac:grpSpMkLst>
        </pc:grpChg>
        <pc:grpChg chg="add mod">
          <ac:chgData name="Martin, Montse" userId="387a9f4e-455b-410d-a374-30288f37bccd" providerId="ADAL" clId="{DD884435-4D8E-44AA-B075-7FC37941D252}" dt="2025-05-08T08:49:53.966" v="4736" actId="164"/>
          <ac:grpSpMkLst>
            <pc:docMk/>
            <pc:sldMk cId="3588431838" sldId="391"/>
            <ac:grpSpMk id="10" creationId="{9CF8F8D4-95BD-1BB7-D3F3-AE6289C8321F}"/>
          </ac:grpSpMkLst>
        </pc:grpChg>
        <pc:grpChg chg="del mod">
          <ac:chgData name="Martin, Montse" userId="387a9f4e-455b-410d-a374-30288f37bccd" providerId="ADAL" clId="{DD884435-4D8E-44AA-B075-7FC37941D252}" dt="2025-05-02T11:56:38.017" v="1391"/>
          <ac:grpSpMkLst>
            <pc:docMk/>
            <pc:sldMk cId="3588431838" sldId="391"/>
            <ac:grpSpMk id="11" creationId="{4201985F-145D-76A2-0791-1108348F3A72}"/>
          </ac:grpSpMkLst>
        </pc:grpChg>
        <pc:grpChg chg="add mod">
          <ac:chgData name="Martin, Montse" userId="387a9f4e-455b-410d-a374-30288f37bccd" providerId="ADAL" clId="{DD884435-4D8E-44AA-B075-7FC37941D252}" dt="2025-05-07T15:09:49.795" v="3731" actId="1076"/>
          <ac:grpSpMkLst>
            <pc:docMk/>
            <pc:sldMk cId="3588431838" sldId="391"/>
            <ac:grpSpMk id="12" creationId="{B1467CC2-5CF8-E530-FC93-CBC664578894}"/>
          </ac:grpSpMkLst>
        </pc:grpChg>
        <pc:grpChg chg="del mod">
          <ac:chgData name="Martin, Montse" userId="387a9f4e-455b-410d-a374-30288f37bccd" providerId="ADAL" clId="{DD884435-4D8E-44AA-B075-7FC37941D252}" dt="2025-05-02T11:59:46.248" v="1401" actId="478"/>
          <ac:grpSpMkLst>
            <pc:docMk/>
            <pc:sldMk cId="3588431838" sldId="391"/>
            <ac:grpSpMk id="14" creationId="{8431BA28-B48C-9EB1-45B6-F9393A7D930B}"/>
          </ac:grpSpMkLst>
        </pc:grpChg>
        <pc:grpChg chg="del mod">
          <ac:chgData name="Martin, Montse" userId="387a9f4e-455b-410d-a374-30288f37bccd" providerId="ADAL" clId="{DD884435-4D8E-44AA-B075-7FC37941D252}" dt="2025-05-07T14:55:40.170" v="3499" actId="478"/>
          <ac:grpSpMkLst>
            <pc:docMk/>
            <pc:sldMk cId="3588431838" sldId="391"/>
            <ac:grpSpMk id="20" creationId="{E79826EE-E5E0-B22B-3088-034F925DA1D8}"/>
          </ac:grpSpMkLst>
        </pc:grpChg>
        <pc:grpChg chg="add mod ord">
          <ac:chgData name="Martin, Montse" userId="387a9f4e-455b-410d-a374-30288f37bccd" providerId="ADAL" clId="{DD884435-4D8E-44AA-B075-7FC37941D252}" dt="2025-05-07T15:09:47.303" v="3730" actId="164"/>
          <ac:grpSpMkLst>
            <pc:docMk/>
            <pc:sldMk cId="3588431838" sldId="391"/>
            <ac:grpSpMk id="27" creationId="{225ACA11-490A-789C-234E-9E53AD2DF111}"/>
          </ac:grpSpMkLst>
        </pc:grpChg>
        <pc:picChg chg="mod ord modCrop">
          <ac:chgData name="Martin, Montse" userId="387a9f4e-455b-410d-a374-30288f37bccd" providerId="ADAL" clId="{DD884435-4D8E-44AA-B075-7FC37941D252}" dt="2025-05-07T15:09:47.303" v="3730" actId="164"/>
          <ac:picMkLst>
            <pc:docMk/>
            <pc:sldMk cId="3588431838" sldId="391"/>
            <ac:picMk id="3" creationId="{4C97E8A7-C67C-07AE-02C9-0B0A056A76B4}"/>
          </ac:picMkLst>
        </pc:picChg>
        <pc:picChg chg="add del mod topLvl">
          <ac:chgData name="Martin, Montse" userId="387a9f4e-455b-410d-a374-30288f37bccd" providerId="ADAL" clId="{DD884435-4D8E-44AA-B075-7FC37941D252}" dt="2025-05-07T15:11:36.034" v="3777"/>
          <ac:picMkLst>
            <pc:docMk/>
            <pc:sldMk cId="3588431838" sldId="391"/>
            <ac:picMk id="4" creationId="{D53A819C-49F6-4005-AA98-300D7627C89F}"/>
          </ac:picMkLst>
        </pc:picChg>
        <pc:inkChg chg="add del">
          <ac:chgData name="Martin, Montse" userId="387a9f4e-455b-410d-a374-30288f37bccd" providerId="ADAL" clId="{DD884435-4D8E-44AA-B075-7FC37941D252}" dt="2025-05-02T11:56:11.501" v="1384"/>
          <ac:inkMkLst>
            <pc:docMk/>
            <pc:sldMk cId="3588431838" sldId="391"/>
            <ac:inkMk id="4" creationId="{ACD5675D-DD16-EFBA-17AC-444D81B82506}"/>
          </ac:inkMkLst>
        </pc:inkChg>
        <pc:inkChg chg="add del">
          <ac:chgData name="Martin, Montse" userId="387a9f4e-455b-410d-a374-30288f37bccd" providerId="ADAL" clId="{DD884435-4D8E-44AA-B075-7FC37941D252}" dt="2025-05-02T11:59:48.033" v="1402" actId="478"/>
          <ac:inkMkLst>
            <pc:docMk/>
            <pc:sldMk cId="3588431838" sldId="391"/>
            <ac:inkMk id="6" creationId="{56BCC415-75A6-2C35-E7A6-CAEDEB0FD796}"/>
          </ac:inkMkLst>
        </pc:inkChg>
        <pc:inkChg chg="add mod">
          <ac:chgData name="Martin, Montse" userId="387a9f4e-455b-410d-a374-30288f37bccd" providerId="ADAL" clId="{DD884435-4D8E-44AA-B075-7FC37941D252}" dt="2025-05-02T11:56:38.017" v="1391"/>
          <ac:inkMkLst>
            <pc:docMk/>
            <pc:sldMk cId="3588431838" sldId="391"/>
            <ac:inkMk id="7" creationId="{BA56B331-AD69-1B73-F37F-1EFA824A56CF}"/>
          </ac:inkMkLst>
        </pc:inkChg>
        <pc:inkChg chg="add mod">
          <ac:chgData name="Martin, Montse" userId="387a9f4e-455b-410d-a374-30288f37bccd" providerId="ADAL" clId="{DD884435-4D8E-44AA-B075-7FC37941D252}" dt="2025-05-02T11:56:38.017" v="1391"/>
          <ac:inkMkLst>
            <pc:docMk/>
            <pc:sldMk cId="3588431838" sldId="391"/>
            <ac:inkMk id="8" creationId="{0A2CE8DD-F093-0F0F-B433-8AE560EE904F}"/>
          </ac:inkMkLst>
        </pc:inkChg>
        <pc:inkChg chg="add mod">
          <ac:chgData name="Martin, Montse" userId="387a9f4e-455b-410d-a374-30288f37bccd" providerId="ADAL" clId="{DD884435-4D8E-44AA-B075-7FC37941D252}" dt="2025-05-02T11:56:38.017" v="1391"/>
          <ac:inkMkLst>
            <pc:docMk/>
            <pc:sldMk cId="3588431838" sldId="391"/>
            <ac:inkMk id="10" creationId="{AB64B12D-DEF0-16CD-706E-AE36364C8329}"/>
          </ac:inkMkLst>
        </pc:inkChg>
        <pc:inkChg chg="add mod">
          <ac:chgData name="Martin, Montse" userId="387a9f4e-455b-410d-a374-30288f37bccd" providerId="ADAL" clId="{DD884435-4D8E-44AA-B075-7FC37941D252}" dt="2025-05-02T11:56:38.017" v="1391"/>
          <ac:inkMkLst>
            <pc:docMk/>
            <pc:sldMk cId="3588431838" sldId="391"/>
            <ac:inkMk id="12" creationId="{A8941590-E001-59BD-325E-E4CCCCC7000D}"/>
          </ac:inkMkLst>
        </pc:inkChg>
        <pc:inkChg chg="add mod">
          <ac:chgData name="Martin, Montse" userId="387a9f4e-455b-410d-a374-30288f37bccd" providerId="ADAL" clId="{DD884435-4D8E-44AA-B075-7FC37941D252}" dt="2025-05-02T11:56:38.017" v="1391"/>
          <ac:inkMkLst>
            <pc:docMk/>
            <pc:sldMk cId="3588431838" sldId="391"/>
            <ac:inkMk id="13" creationId="{1EA6D284-21BF-E95B-7DAB-58F292799163}"/>
          </ac:inkMkLst>
        </pc:inkChg>
        <pc:inkChg chg="add del">
          <ac:chgData name="Martin, Montse" userId="387a9f4e-455b-410d-a374-30288f37bccd" providerId="ADAL" clId="{DD884435-4D8E-44AA-B075-7FC37941D252}" dt="2025-05-02T11:57:07.976" v="1393"/>
          <ac:inkMkLst>
            <pc:docMk/>
            <pc:sldMk cId="3588431838" sldId="391"/>
            <ac:inkMk id="15" creationId="{AE8A85C8-F94D-0DD7-E96C-A8E404C48737}"/>
          </ac:inkMkLst>
        </pc:inkChg>
        <pc:inkChg chg="add del">
          <ac:chgData name="Martin, Montse" userId="387a9f4e-455b-410d-a374-30288f37bccd" providerId="ADAL" clId="{DD884435-4D8E-44AA-B075-7FC37941D252}" dt="2025-05-02T11:59:33.155" v="1400" actId="478"/>
          <ac:inkMkLst>
            <pc:docMk/>
            <pc:sldMk cId="3588431838" sldId="391"/>
            <ac:inkMk id="16" creationId="{B0CCDDDC-F537-AC73-3440-28B7BA45CA35}"/>
          </ac:inkMkLst>
        </pc:inkChg>
        <pc:inkChg chg="add mod">
          <ac:chgData name="Martin, Montse" userId="387a9f4e-455b-410d-a374-30288f37bccd" providerId="ADAL" clId="{DD884435-4D8E-44AA-B075-7FC37941D252}" dt="2025-05-07T14:55:26.229" v="3498" actId="688"/>
          <ac:inkMkLst>
            <pc:docMk/>
            <pc:sldMk cId="3588431838" sldId="391"/>
            <ac:inkMk id="17" creationId="{81193972-AFA4-4123-08F9-DA7647F9F679}"/>
          </ac:inkMkLst>
        </pc:inkChg>
        <pc:inkChg chg="add mod">
          <ac:chgData name="Martin, Montse" userId="387a9f4e-455b-410d-a374-30288f37bccd" providerId="ADAL" clId="{DD884435-4D8E-44AA-B075-7FC37941D252}" dt="2025-05-07T14:55:26.229" v="3498" actId="688"/>
          <ac:inkMkLst>
            <pc:docMk/>
            <pc:sldMk cId="3588431838" sldId="391"/>
            <ac:inkMk id="18" creationId="{67F9B495-5061-F52F-3BB4-BE98071AA3F9}"/>
          </ac:inkMkLst>
        </pc:inkChg>
        <pc:inkChg chg="add mod">
          <ac:chgData name="Martin, Montse" userId="387a9f4e-455b-410d-a374-30288f37bccd" providerId="ADAL" clId="{DD884435-4D8E-44AA-B075-7FC37941D252}" dt="2025-05-07T14:55:26.229" v="3498" actId="688"/>
          <ac:inkMkLst>
            <pc:docMk/>
            <pc:sldMk cId="3588431838" sldId="391"/>
            <ac:inkMk id="19" creationId="{A982B393-AE26-B7E5-8F4F-A96BBE05EC02}"/>
          </ac:inkMkLst>
        </pc:inkChg>
        <pc:inkChg chg="add mod">
          <ac:chgData name="Martin, Montse" userId="387a9f4e-455b-410d-a374-30288f37bccd" providerId="ADAL" clId="{DD884435-4D8E-44AA-B075-7FC37941D252}" dt="2025-05-07T15:09:57.529" v="3774" actId="1036"/>
          <ac:inkMkLst>
            <pc:docMk/>
            <pc:sldMk cId="3588431838" sldId="391"/>
            <ac:inkMk id="21" creationId="{82D97598-1D6E-4F51-4CCB-9B2DD748AFF1}"/>
          </ac:inkMkLst>
        </pc:inkChg>
        <pc:inkChg chg="add mod">
          <ac:chgData name="Martin, Montse" userId="387a9f4e-455b-410d-a374-30288f37bccd" providerId="ADAL" clId="{DD884435-4D8E-44AA-B075-7FC37941D252}" dt="2025-05-07T15:09:47.303" v="3730" actId="164"/>
          <ac:inkMkLst>
            <pc:docMk/>
            <pc:sldMk cId="3588431838" sldId="391"/>
            <ac:inkMk id="22" creationId="{C9905ADD-8D7A-40B4-2AD5-7880507B5D61}"/>
          </ac:inkMkLst>
        </pc:inkChg>
        <pc:inkChg chg="add del mod">
          <ac:chgData name="Martin, Montse" userId="387a9f4e-455b-410d-a374-30288f37bccd" providerId="ADAL" clId="{DD884435-4D8E-44AA-B075-7FC37941D252}" dt="2025-05-07T14:52:39.157" v="3432" actId="478"/>
          <ac:inkMkLst>
            <pc:docMk/>
            <pc:sldMk cId="3588431838" sldId="391"/>
            <ac:inkMk id="23" creationId="{8309383A-51F4-29D8-5BDF-B0CCF13946F3}"/>
          </ac:inkMkLst>
        </pc:inkChg>
        <pc:inkChg chg="add del mod">
          <ac:chgData name="Martin, Montse" userId="387a9f4e-455b-410d-a374-30288f37bccd" providerId="ADAL" clId="{DD884435-4D8E-44AA-B075-7FC37941D252}" dt="2025-05-02T12:00:51.100" v="1406" actId="478"/>
          <ac:inkMkLst>
            <pc:docMk/>
            <pc:sldMk cId="3588431838" sldId="391"/>
            <ac:inkMk id="24" creationId="{C4320DB2-2ED6-9F75-F9A5-A509866C99C6}"/>
          </ac:inkMkLst>
        </pc:inkChg>
        <pc:inkChg chg="add del mod">
          <ac:chgData name="Martin, Montse" userId="387a9f4e-455b-410d-a374-30288f37bccd" providerId="ADAL" clId="{DD884435-4D8E-44AA-B075-7FC37941D252}" dt="2025-05-07T14:50:19.438" v="3368" actId="478"/>
          <ac:inkMkLst>
            <pc:docMk/>
            <pc:sldMk cId="3588431838" sldId="391"/>
            <ac:inkMk id="25" creationId="{808AB7BF-9A0D-5596-B39A-AD3E62087961}"/>
          </ac:inkMkLst>
        </pc:inkChg>
      </pc:sldChg>
      <pc:sldChg chg="addSp delSp modSp mod modAnim">
        <pc:chgData name="Martin, Montse" userId="387a9f4e-455b-410d-a374-30288f37bccd" providerId="ADAL" clId="{DD884435-4D8E-44AA-B075-7FC37941D252}" dt="2025-05-07T15:15:12.011" v="3807" actId="1038"/>
        <pc:sldMkLst>
          <pc:docMk/>
          <pc:sldMk cId="3335479540" sldId="393"/>
        </pc:sldMkLst>
        <pc:spChg chg="del">
          <ac:chgData name="Martin, Montse" userId="387a9f4e-455b-410d-a374-30288f37bccd" providerId="ADAL" clId="{DD884435-4D8E-44AA-B075-7FC37941D252}" dt="2025-05-05T11:42:53.319" v="1667" actId="478"/>
          <ac:spMkLst>
            <pc:docMk/>
            <pc:sldMk cId="3335479540" sldId="393"/>
            <ac:spMk id="2" creationId="{38F00636-712B-779A-6A2B-CB464487CD22}"/>
          </ac:spMkLst>
        </pc:spChg>
        <pc:spChg chg="del">
          <ac:chgData name="Martin, Montse" userId="387a9f4e-455b-410d-a374-30288f37bccd" providerId="ADAL" clId="{DD884435-4D8E-44AA-B075-7FC37941D252}" dt="2025-05-05T11:44:20.262" v="1690" actId="478"/>
          <ac:spMkLst>
            <pc:docMk/>
            <pc:sldMk cId="3335479540" sldId="393"/>
            <ac:spMk id="5" creationId="{C2890D90-C56C-A3F5-7FC6-E3A41AD1BF99}"/>
          </ac:spMkLst>
        </pc:spChg>
        <pc:spChg chg="del">
          <ac:chgData name="Martin, Montse" userId="387a9f4e-455b-410d-a374-30288f37bccd" providerId="ADAL" clId="{DD884435-4D8E-44AA-B075-7FC37941D252}" dt="2025-05-05T11:44:16.953" v="1689" actId="478"/>
          <ac:spMkLst>
            <pc:docMk/>
            <pc:sldMk cId="3335479540" sldId="393"/>
            <ac:spMk id="6" creationId="{29779E6E-EF36-2D68-04D0-012909B3EFE2}"/>
          </ac:spMkLst>
        </pc:spChg>
        <pc:spChg chg="del topLvl">
          <ac:chgData name="Martin, Montse" userId="387a9f4e-455b-410d-a374-30288f37bccd" providerId="ADAL" clId="{DD884435-4D8E-44AA-B075-7FC37941D252}" dt="2025-05-05T11:44:22.207" v="1691" actId="478"/>
          <ac:spMkLst>
            <pc:docMk/>
            <pc:sldMk cId="3335479540" sldId="393"/>
            <ac:spMk id="7" creationId="{F85DDCDB-3F49-E66A-0F31-49F6D583D0B8}"/>
          </ac:spMkLst>
        </pc:spChg>
        <pc:spChg chg="del">
          <ac:chgData name="Martin, Montse" userId="387a9f4e-455b-410d-a374-30288f37bccd" providerId="ADAL" clId="{DD884435-4D8E-44AA-B075-7FC37941D252}" dt="2025-05-05T11:44:14.159" v="1688" actId="478"/>
          <ac:spMkLst>
            <pc:docMk/>
            <pc:sldMk cId="3335479540" sldId="393"/>
            <ac:spMk id="8" creationId="{4BCE06F7-55F1-EA0E-C2A4-BFACB8791E7E}"/>
          </ac:spMkLst>
        </pc:spChg>
        <pc:spChg chg="del">
          <ac:chgData name="Martin, Montse" userId="387a9f4e-455b-410d-a374-30288f37bccd" providerId="ADAL" clId="{DD884435-4D8E-44AA-B075-7FC37941D252}" dt="2025-05-05T11:55:38.031" v="1941" actId="478"/>
          <ac:spMkLst>
            <pc:docMk/>
            <pc:sldMk cId="3335479540" sldId="393"/>
            <ac:spMk id="11" creationId="{444CD692-4082-586D-F439-683AFE284F86}"/>
          </ac:spMkLst>
        </pc:spChg>
        <pc:spChg chg="del">
          <ac:chgData name="Martin, Montse" userId="387a9f4e-455b-410d-a374-30288f37bccd" providerId="ADAL" clId="{DD884435-4D8E-44AA-B075-7FC37941D252}" dt="2025-05-05T11:55:33.193" v="1939" actId="478"/>
          <ac:spMkLst>
            <pc:docMk/>
            <pc:sldMk cId="3335479540" sldId="393"/>
            <ac:spMk id="12" creationId="{28BAD142-0411-FCF8-E119-F838F060C24A}"/>
          </ac:spMkLst>
        </pc:spChg>
        <pc:spChg chg="mod topLvl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14" creationId="{9640C57A-6691-1898-9218-CEECCAD28B60}"/>
          </ac:spMkLst>
        </pc:spChg>
        <pc:spChg chg="del mod">
          <ac:chgData name="Martin, Montse" userId="387a9f4e-455b-410d-a374-30288f37bccd" providerId="ADAL" clId="{DD884435-4D8E-44AA-B075-7FC37941D252}" dt="2025-05-05T11:55:58.162" v="2009" actId="478"/>
          <ac:spMkLst>
            <pc:docMk/>
            <pc:sldMk cId="3335479540" sldId="393"/>
            <ac:spMk id="15" creationId="{FE52D3DA-8CE6-E270-C9DF-5EB706F06565}"/>
          </ac:spMkLst>
        </pc:spChg>
        <pc:spChg chg="del">
          <ac:chgData name="Martin, Montse" userId="387a9f4e-455b-410d-a374-30288f37bccd" providerId="ADAL" clId="{DD884435-4D8E-44AA-B075-7FC37941D252}" dt="2025-05-05T11:45:26.430" v="1734" actId="478"/>
          <ac:spMkLst>
            <pc:docMk/>
            <pc:sldMk cId="3335479540" sldId="393"/>
            <ac:spMk id="16" creationId="{BFEDE7F1-523A-C89D-F793-D101FDB4799A}"/>
          </ac:spMkLst>
        </pc:spChg>
        <pc:spChg chg="mod">
          <ac:chgData name="Martin, Montse" userId="387a9f4e-455b-410d-a374-30288f37bccd" providerId="ADAL" clId="{DD884435-4D8E-44AA-B075-7FC37941D252}" dt="2025-05-07T15:15:12.011" v="3807" actId="1038"/>
          <ac:spMkLst>
            <pc:docMk/>
            <pc:sldMk cId="3335479540" sldId="393"/>
            <ac:spMk id="18" creationId="{3D9DC36D-42B0-E885-BDD7-FE4AC9D52AFC}"/>
          </ac:spMkLst>
        </pc:spChg>
        <pc:spChg chg="mod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20" creationId="{364C65CB-4E8A-60A9-DE9B-3F36E99521B3}"/>
          </ac:spMkLst>
        </pc:spChg>
        <pc:spChg chg="del">
          <ac:chgData name="Martin, Montse" userId="387a9f4e-455b-410d-a374-30288f37bccd" providerId="ADAL" clId="{DD884435-4D8E-44AA-B075-7FC37941D252}" dt="2025-05-05T11:42:51.050" v="1666" actId="478"/>
          <ac:spMkLst>
            <pc:docMk/>
            <pc:sldMk cId="3335479540" sldId="393"/>
            <ac:spMk id="21" creationId="{7963D5B5-0499-DD6C-70D5-3279942EFC39}"/>
          </ac:spMkLst>
        </pc:spChg>
        <pc:spChg chg="mod">
          <ac:chgData name="Martin, Montse" userId="387a9f4e-455b-410d-a374-30288f37bccd" providerId="ADAL" clId="{DD884435-4D8E-44AA-B075-7FC37941D252}" dt="2025-05-05T11:55:18.314" v="1936" actId="1037"/>
          <ac:spMkLst>
            <pc:docMk/>
            <pc:sldMk cId="3335479540" sldId="393"/>
            <ac:spMk id="24" creationId="{95ECF014-8A62-93B1-6C37-FECD194EC235}"/>
          </ac:spMkLst>
        </pc:spChg>
        <pc:spChg chg="mod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27" creationId="{34CF2123-A168-0A65-E7BB-363BE1242254}"/>
          </ac:spMkLst>
        </pc:spChg>
        <pc:spChg chg="add mod">
          <ac:chgData name="Martin, Montse" userId="387a9f4e-455b-410d-a374-30288f37bccd" providerId="ADAL" clId="{DD884435-4D8E-44AA-B075-7FC37941D252}" dt="2025-05-05T17:32:33.470" v="2725" actId="1037"/>
          <ac:spMkLst>
            <pc:docMk/>
            <pc:sldMk cId="3335479540" sldId="393"/>
            <ac:spMk id="28" creationId="{C18A0400-FA3E-DF41-DBED-7C19147A883A}"/>
          </ac:spMkLst>
        </pc:spChg>
        <pc:spChg chg="mod">
          <ac:chgData name="Martin, Montse" userId="387a9f4e-455b-410d-a374-30288f37bccd" providerId="ADAL" clId="{DD884435-4D8E-44AA-B075-7FC37941D252}" dt="2025-05-05T14:42:09.348" v="2301" actId="1036"/>
          <ac:spMkLst>
            <pc:docMk/>
            <pc:sldMk cId="3335479540" sldId="393"/>
            <ac:spMk id="29" creationId="{7A33CC8F-12C0-BC2F-333E-D15865791384}"/>
          </ac:spMkLst>
        </pc:spChg>
        <pc:spChg chg="mod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30" creationId="{D03E47B1-E819-07F1-B105-03DBF27B6C0A}"/>
          </ac:spMkLst>
        </pc:spChg>
        <pc:spChg chg="mod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31" creationId="{4DA5AE14-31BE-F9DB-05EE-C996042405D0}"/>
          </ac:spMkLst>
        </pc:spChg>
        <pc:spChg chg="mod">
          <ac:chgData name="Martin, Montse" userId="387a9f4e-455b-410d-a374-30288f37bccd" providerId="ADAL" clId="{DD884435-4D8E-44AA-B075-7FC37941D252}" dt="2025-05-05T14:41:57.037" v="2291" actId="1037"/>
          <ac:spMkLst>
            <pc:docMk/>
            <pc:sldMk cId="3335479540" sldId="393"/>
            <ac:spMk id="32" creationId="{865D3B4B-0174-62E1-DA7F-22CD423E9F95}"/>
          </ac:spMkLst>
        </pc:spChg>
        <pc:spChg chg="mod">
          <ac:chgData name="Martin, Montse" userId="387a9f4e-455b-410d-a374-30288f37bccd" providerId="ADAL" clId="{DD884435-4D8E-44AA-B075-7FC37941D252}" dt="2025-05-05T17:32:33.470" v="2725" actId="1037"/>
          <ac:spMkLst>
            <pc:docMk/>
            <pc:sldMk cId="3335479540" sldId="393"/>
            <ac:spMk id="33" creationId="{500D0043-CE17-636D-4CD5-9B36A989664D}"/>
          </ac:spMkLst>
        </pc:spChg>
        <pc:spChg chg="add mod">
          <ac:chgData name="Martin, Montse" userId="387a9f4e-455b-410d-a374-30288f37bccd" providerId="ADAL" clId="{DD884435-4D8E-44AA-B075-7FC37941D252}" dt="2025-05-05T17:32:38.936" v="2738" actId="1038"/>
          <ac:spMkLst>
            <pc:docMk/>
            <pc:sldMk cId="3335479540" sldId="393"/>
            <ac:spMk id="34" creationId="{BE28295C-1264-4A85-69B2-28811870ACED}"/>
          </ac:spMkLst>
        </pc:spChg>
        <pc:spChg chg="add mod">
          <ac:chgData name="Martin, Montse" userId="387a9f4e-455b-410d-a374-30288f37bccd" providerId="ADAL" clId="{DD884435-4D8E-44AA-B075-7FC37941D252}" dt="2025-05-05T11:55:18.314" v="1936" actId="1037"/>
          <ac:spMkLst>
            <pc:docMk/>
            <pc:sldMk cId="3335479540" sldId="393"/>
            <ac:spMk id="35" creationId="{35C6DBF3-C0D4-3BE9-46D9-7F4EA62443D0}"/>
          </ac:spMkLst>
        </pc:spChg>
        <pc:spChg chg="add mod">
          <ac:chgData name="Martin, Montse" userId="387a9f4e-455b-410d-a374-30288f37bccd" providerId="ADAL" clId="{DD884435-4D8E-44AA-B075-7FC37941D252}" dt="2025-05-07T15:13:35.432" v="3780" actId="207"/>
          <ac:spMkLst>
            <pc:docMk/>
            <pc:sldMk cId="3335479540" sldId="393"/>
            <ac:spMk id="37" creationId="{0879227B-0AB9-7F3C-83A7-E594CD904508}"/>
          </ac:spMkLst>
        </pc:spChg>
        <pc:spChg chg="add del mod">
          <ac:chgData name="Martin, Montse" userId="387a9f4e-455b-410d-a374-30288f37bccd" providerId="ADAL" clId="{DD884435-4D8E-44AA-B075-7FC37941D252}" dt="2025-05-05T14:45:16.549" v="2328" actId="478"/>
          <ac:spMkLst>
            <pc:docMk/>
            <pc:sldMk cId="3335479540" sldId="393"/>
            <ac:spMk id="39" creationId="{AE42E87E-993E-7A00-B9F3-A7A8B02D59F2}"/>
          </ac:spMkLst>
        </pc:spChg>
        <pc:spChg chg="add mod">
          <ac:chgData name="Martin, Montse" userId="387a9f4e-455b-410d-a374-30288f37bccd" providerId="ADAL" clId="{DD884435-4D8E-44AA-B075-7FC37941D252}" dt="2025-05-06T08:57:50.247" v="2787" actId="164"/>
          <ac:spMkLst>
            <pc:docMk/>
            <pc:sldMk cId="3335479540" sldId="393"/>
            <ac:spMk id="40" creationId="{F9A43144-168F-C465-50BB-AD13D64E4326}"/>
          </ac:spMkLst>
        </pc:spChg>
        <pc:grpChg chg="add mod">
          <ac:chgData name="Martin, Montse" userId="387a9f4e-455b-410d-a374-30288f37bccd" providerId="ADAL" clId="{DD884435-4D8E-44AA-B075-7FC37941D252}" dt="2025-05-06T08:58:05.058" v="2788" actId="164"/>
          <ac:grpSpMkLst>
            <pc:docMk/>
            <pc:sldMk cId="3335479540" sldId="393"/>
            <ac:grpSpMk id="2" creationId="{2CF3298A-18C9-FB4D-B4B2-83FFEA9A507A}"/>
          </ac:grpSpMkLst>
        </pc:grpChg>
        <pc:grpChg chg="del">
          <ac:chgData name="Martin, Montse" userId="387a9f4e-455b-410d-a374-30288f37bccd" providerId="ADAL" clId="{DD884435-4D8E-44AA-B075-7FC37941D252}" dt="2025-05-05T11:44:22.207" v="1691" actId="478"/>
          <ac:grpSpMkLst>
            <pc:docMk/>
            <pc:sldMk cId="3335479540" sldId="393"/>
            <ac:grpSpMk id="3" creationId="{0B44D767-3486-9B74-2DC8-11685465385B}"/>
          </ac:grpSpMkLst>
        </pc:grpChg>
        <pc:grpChg chg="add mod">
          <ac:chgData name="Martin, Montse" userId="387a9f4e-455b-410d-a374-30288f37bccd" providerId="ADAL" clId="{DD884435-4D8E-44AA-B075-7FC37941D252}" dt="2025-05-06T08:57:50.247" v="2787" actId="164"/>
          <ac:grpSpMkLst>
            <pc:docMk/>
            <pc:sldMk cId="3335479540" sldId="393"/>
            <ac:grpSpMk id="3" creationId="{79BBF5B4-13F2-2579-6537-A1343435201B}"/>
          </ac:grpSpMkLst>
        </pc:grpChg>
        <pc:grpChg chg="add mod">
          <ac:chgData name="Martin, Montse" userId="387a9f4e-455b-410d-a374-30288f37bccd" providerId="ADAL" clId="{DD884435-4D8E-44AA-B075-7FC37941D252}" dt="2025-05-06T08:58:05.058" v="2788" actId="164"/>
          <ac:grpSpMkLst>
            <pc:docMk/>
            <pc:sldMk cId="3335479540" sldId="393"/>
            <ac:grpSpMk id="5" creationId="{540FB92E-BBD5-FFAC-5E85-E7CC40AE1ABE}"/>
          </ac:grpSpMkLst>
        </pc:grpChg>
        <pc:grpChg chg="mod">
          <ac:chgData name="Martin, Montse" userId="387a9f4e-455b-410d-a374-30288f37bccd" providerId="ADAL" clId="{DD884435-4D8E-44AA-B075-7FC37941D252}" dt="2025-05-06T08:57:50.247" v="2787" actId="164"/>
          <ac:grpSpMkLst>
            <pc:docMk/>
            <pc:sldMk cId="3335479540" sldId="393"/>
            <ac:grpSpMk id="10" creationId="{4D610BA9-ADF8-75A4-7B11-6DCD7252E48B}"/>
          </ac:grpSpMkLst>
        </pc:grpChg>
        <pc:grpChg chg="add del mod">
          <ac:chgData name="Martin, Montse" userId="387a9f4e-455b-410d-a374-30288f37bccd" providerId="ADAL" clId="{DD884435-4D8E-44AA-B075-7FC37941D252}" dt="2025-05-05T14:36:30.201" v="2034" actId="165"/>
          <ac:grpSpMkLst>
            <pc:docMk/>
            <pc:sldMk cId="3335479540" sldId="393"/>
            <ac:grpSpMk id="17" creationId="{8C1338EC-9F10-3054-26FE-4055E976B393}"/>
          </ac:grpSpMkLst>
        </pc:grpChg>
        <pc:picChg chg="topLvl">
          <ac:chgData name="Martin, Montse" userId="387a9f4e-455b-410d-a374-30288f37bccd" providerId="ADAL" clId="{DD884435-4D8E-44AA-B075-7FC37941D252}" dt="2025-05-05T11:44:22.207" v="1691" actId="478"/>
          <ac:picMkLst>
            <pc:docMk/>
            <pc:sldMk cId="3335479540" sldId="393"/>
            <ac:picMk id="4" creationId="{9D382848-C9EF-B0B5-279E-9D290E2E6214}"/>
          </ac:picMkLst>
        </pc:picChg>
        <pc:picChg chg="del">
          <ac:chgData name="Martin, Montse" userId="387a9f4e-455b-410d-a374-30288f37bccd" providerId="ADAL" clId="{DD884435-4D8E-44AA-B075-7FC37941D252}" dt="2025-05-05T11:55:30.080" v="1938" actId="478"/>
          <ac:picMkLst>
            <pc:docMk/>
            <pc:sldMk cId="3335479540" sldId="393"/>
            <ac:picMk id="9" creationId="{FDFA28C7-FE01-68AC-F687-D7F9C84EB5D7}"/>
          </ac:picMkLst>
        </pc:picChg>
        <pc:picChg chg="mod topLvl">
          <ac:chgData name="Martin, Montse" userId="387a9f4e-455b-410d-a374-30288f37bccd" providerId="ADAL" clId="{DD884435-4D8E-44AA-B075-7FC37941D252}" dt="2025-05-06T08:58:05.058" v="2788" actId="164"/>
          <ac:picMkLst>
            <pc:docMk/>
            <pc:sldMk cId="3335479540" sldId="393"/>
            <ac:picMk id="13" creationId="{938458CF-87C5-68A0-50E0-DD8B5119413E}"/>
          </ac:picMkLst>
        </pc:picChg>
        <pc:picChg chg="del">
          <ac:chgData name="Martin, Montse" userId="387a9f4e-455b-410d-a374-30288f37bccd" providerId="ADAL" clId="{DD884435-4D8E-44AA-B075-7FC37941D252}" dt="2025-05-05T11:42:51.050" v="1666" actId="478"/>
          <ac:picMkLst>
            <pc:docMk/>
            <pc:sldMk cId="3335479540" sldId="393"/>
            <ac:picMk id="26" creationId="{93F5F139-7F22-BD54-0512-7F083708FA55}"/>
          </ac:picMkLst>
        </pc:picChg>
        <pc:picChg chg="add mod">
          <ac:chgData name="Martin, Montse" userId="387a9f4e-455b-410d-a374-30288f37bccd" providerId="ADAL" clId="{DD884435-4D8E-44AA-B075-7FC37941D252}" dt="2025-05-05T14:39:03.855" v="2195" actId="1076"/>
          <ac:picMkLst>
            <pc:docMk/>
            <pc:sldMk cId="3335479540" sldId="393"/>
            <ac:picMk id="38" creationId="{45C4D829-166C-EBC9-33F3-42BE3C2FDC42}"/>
          </ac:picMkLst>
        </pc:picChg>
        <pc:cxnChg chg="del">
          <ac:chgData name="Martin, Montse" userId="387a9f4e-455b-410d-a374-30288f37bccd" providerId="ADAL" clId="{DD884435-4D8E-44AA-B075-7FC37941D252}" dt="2025-05-05T11:55:35.194" v="1940" actId="478"/>
          <ac:cxnSpMkLst>
            <pc:docMk/>
            <pc:sldMk cId="3335479540" sldId="393"/>
            <ac:cxnSpMk id="19" creationId="{9913DFAB-5D3A-9FFD-E500-27E5F5ECD653}"/>
          </ac:cxnSpMkLst>
        </pc:cxnChg>
        <pc:cxnChg chg="add del mod">
          <ac:chgData name="Martin, Montse" userId="387a9f4e-455b-410d-a374-30288f37bccd" providerId="ADAL" clId="{DD884435-4D8E-44AA-B075-7FC37941D252}" dt="2025-05-06T08:57:50.247" v="2787" actId="164"/>
          <ac:cxnSpMkLst>
            <pc:docMk/>
            <pc:sldMk cId="3335479540" sldId="393"/>
            <ac:cxnSpMk id="23" creationId="{51F914C6-96FE-2173-7A53-F71D20A8A1DE}"/>
          </ac:cxnSpMkLst>
        </pc:cxnChg>
        <pc:cxnChg chg="add del mod">
          <ac:chgData name="Martin, Montse" userId="387a9f4e-455b-410d-a374-30288f37bccd" providerId="ADAL" clId="{DD884435-4D8E-44AA-B075-7FC37941D252}" dt="2025-05-05T11:49:47.863" v="1825" actId="11529"/>
          <ac:cxnSpMkLst>
            <pc:docMk/>
            <pc:sldMk cId="3335479540" sldId="393"/>
            <ac:cxnSpMk id="25" creationId="{913675BA-16C6-2492-64F7-55FFF89778F6}"/>
          </ac:cxnSpMkLst>
        </pc:cxnChg>
      </pc:sldChg>
      <pc:sldChg chg="addSp delSp modSp mod ord delAnim modAnim">
        <pc:chgData name="Martin, Montse" userId="387a9f4e-455b-410d-a374-30288f37bccd" providerId="ADAL" clId="{DD884435-4D8E-44AA-B075-7FC37941D252}" dt="2025-05-07T16:50:08.269" v="4440" actId="20577"/>
        <pc:sldMkLst>
          <pc:docMk/>
          <pc:sldMk cId="554608278" sldId="412"/>
        </pc:sldMkLst>
        <pc:spChg chg="add mod">
          <ac:chgData name="Martin, Montse" userId="387a9f4e-455b-410d-a374-30288f37bccd" providerId="ADAL" clId="{DD884435-4D8E-44AA-B075-7FC37941D252}" dt="2025-05-06T09:05:20.473" v="2945" actId="164"/>
          <ac:spMkLst>
            <pc:docMk/>
            <pc:sldMk cId="554608278" sldId="412"/>
            <ac:spMk id="2" creationId="{240D9C6A-A74D-1ECB-E68F-943B8CABDACD}"/>
          </ac:spMkLst>
        </pc:spChg>
        <pc:spChg chg="del">
          <ac:chgData name="Martin, Montse" userId="387a9f4e-455b-410d-a374-30288f37bccd" providerId="ADAL" clId="{DD884435-4D8E-44AA-B075-7FC37941D252}" dt="2025-05-05T15:10:32.371" v="2570" actId="478"/>
          <ac:spMkLst>
            <pc:docMk/>
            <pc:sldMk cId="554608278" sldId="412"/>
            <ac:spMk id="2" creationId="{7CDC63E5-3442-3B98-BDA4-348518443118}"/>
          </ac:spMkLst>
        </pc:spChg>
        <pc:spChg chg="add mod">
          <ac:chgData name="Martin, Montse" userId="387a9f4e-455b-410d-a374-30288f37bccd" providerId="ADAL" clId="{DD884435-4D8E-44AA-B075-7FC37941D252}" dt="2025-05-06T09:05:20.473" v="2945" actId="164"/>
          <ac:spMkLst>
            <pc:docMk/>
            <pc:sldMk cId="554608278" sldId="412"/>
            <ac:spMk id="3" creationId="{14EDE4D9-3EDC-521F-F1E9-AF234FDB4BF1}"/>
          </ac:spMkLst>
        </pc:spChg>
        <pc:spChg chg="del">
          <ac:chgData name="Martin, Montse" userId="387a9f4e-455b-410d-a374-30288f37bccd" providerId="ADAL" clId="{DD884435-4D8E-44AA-B075-7FC37941D252}" dt="2025-05-05T15:10:20.316" v="2569" actId="478"/>
          <ac:spMkLst>
            <pc:docMk/>
            <pc:sldMk cId="554608278" sldId="412"/>
            <ac:spMk id="4" creationId="{76356404-A7ED-A277-FCB8-EFE070D41BE1}"/>
          </ac:spMkLst>
        </pc:spChg>
        <pc:spChg chg="mod">
          <ac:chgData name="Martin, Montse" userId="387a9f4e-455b-410d-a374-30288f37bccd" providerId="ADAL" clId="{DD884435-4D8E-44AA-B075-7FC37941D252}" dt="2025-05-06T09:05:46.634" v="2960" actId="1035"/>
          <ac:spMkLst>
            <pc:docMk/>
            <pc:sldMk cId="554608278" sldId="412"/>
            <ac:spMk id="5" creationId="{27134237-667D-92D2-8C59-A71575049953}"/>
          </ac:spMkLst>
        </pc:spChg>
        <pc:spChg chg="add mod">
          <ac:chgData name="Martin, Montse" userId="387a9f4e-455b-410d-a374-30288f37bccd" providerId="ADAL" clId="{DD884435-4D8E-44AA-B075-7FC37941D252}" dt="2025-05-07T16:50:08.269" v="4440" actId="20577"/>
          <ac:spMkLst>
            <pc:docMk/>
            <pc:sldMk cId="554608278" sldId="412"/>
            <ac:spMk id="8" creationId="{071FE7FA-BACE-4349-66BA-9BC70F541C6E}"/>
          </ac:spMkLst>
        </pc:spChg>
        <pc:spChg chg="add mod ord">
          <ac:chgData name="Martin, Montse" userId="387a9f4e-455b-410d-a374-30288f37bccd" providerId="ADAL" clId="{DD884435-4D8E-44AA-B075-7FC37941D252}" dt="2025-05-06T09:49:19.594" v="3070" actId="164"/>
          <ac:spMkLst>
            <pc:docMk/>
            <pc:sldMk cId="554608278" sldId="412"/>
            <ac:spMk id="9" creationId="{2EF589B4-8D02-E010-3C6E-EC87582FD1DA}"/>
          </ac:spMkLst>
        </pc:spChg>
        <pc:spChg chg="del">
          <ac:chgData name="Martin, Montse" userId="387a9f4e-455b-410d-a374-30288f37bccd" providerId="ADAL" clId="{DD884435-4D8E-44AA-B075-7FC37941D252}" dt="2025-05-05T14:38:54.443" v="2193" actId="478"/>
          <ac:spMkLst>
            <pc:docMk/>
            <pc:sldMk cId="554608278" sldId="412"/>
            <ac:spMk id="9" creationId="{8B795B75-B7F2-6B7E-3A59-96A37DE938B3}"/>
          </ac:spMkLst>
        </pc:spChg>
        <pc:spChg chg="mod ord">
          <ac:chgData name="Martin, Montse" userId="387a9f4e-455b-410d-a374-30288f37bccd" providerId="ADAL" clId="{DD884435-4D8E-44AA-B075-7FC37941D252}" dt="2025-05-06T09:49:19.594" v="3070" actId="164"/>
          <ac:spMkLst>
            <pc:docMk/>
            <pc:sldMk cId="554608278" sldId="412"/>
            <ac:spMk id="10" creationId="{C5226E23-D427-663C-BCA9-21138B3A7FDF}"/>
          </ac:spMkLst>
        </pc:spChg>
        <pc:spChg chg="add mod">
          <ac:chgData name="Martin, Montse" userId="387a9f4e-455b-410d-a374-30288f37bccd" providerId="ADAL" clId="{DD884435-4D8E-44AA-B075-7FC37941D252}" dt="2025-05-06T09:04:45.101" v="2921" actId="1036"/>
          <ac:spMkLst>
            <pc:docMk/>
            <pc:sldMk cId="554608278" sldId="412"/>
            <ac:spMk id="11" creationId="{A44D13DF-1005-00CF-5AB2-B6729899D79A}"/>
          </ac:spMkLst>
        </pc:spChg>
        <pc:spChg chg="add mod">
          <ac:chgData name="Martin, Montse" userId="387a9f4e-455b-410d-a374-30288f37bccd" providerId="ADAL" clId="{DD884435-4D8E-44AA-B075-7FC37941D252}" dt="2025-05-06T09:04:45.101" v="2921" actId="1036"/>
          <ac:spMkLst>
            <pc:docMk/>
            <pc:sldMk cId="554608278" sldId="412"/>
            <ac:spMk id="13" creationId="{3C664814-FC83-9250-9E5E-5750C1DAD35C}"/>
          </ac:spMkLst>
        </pc:spChg>
        <pc:spChg chg="del">
          <ac:chgData name="Martin, Montse" userId="387a9f4e-455b-410d-a374-30288f37bccd" providerId="ADAL" clId="{DD884435-4D8E-44AA-B075-7FC37941D252}" dt="2025-05-05T14:38:38.254" v="2152" actId="478"/>
          <ac:spMkLst>
            <pc:docMk/>
            <pc:sldMk cId="554608278" sldId="412"/>
            <ac:spMk id="14" creationId="{EEA6CBEE-747E-EAEE-9FA3-3CE86D6506B8}"/>
          </ac:spMkLst>
        </pc:spChg>
        <pc:spChg chg="del">
          <ac:chgData name="Martin, Montse" userId="387a9f4e-455b-410d-a374-30288f37bccd" providerId="ADAL" clId="{DD884435-4D8E-44AA-B075-7FC37941D252}" dt="2025-05-05T14:38:54.443" v="2193" actId="478"/>
          <ac:spMkLst>
            <pc:docMk/>
            <pc:sldMk cId="554608278" sldId="412"/>
            <ac:spMk id="15" creationId="{59FC661B-84F5-84A5-B29A-09192A72588F}"/>
          </ac:spMkLst>
        </pc:spChg>
        <pc:spChg chg="add mod">
          <ac:chgData name="Martin, Montse" userId="387a9f4e-455b-410d-a374-30288f37bccd" providerId="ADAL" clId="{DD884435-4D8E-44AA-B075-7FC37941D252}" dt="2025-05-06T09:48:28.874" v="3069" actId="1037"/>
          <ac:spMkLst>
            <pc:docMk/>
            <pc:sldMk cId="554608278" sldId="412"/>
            <ac:spMk id="16" creationId="{30AB6BD1-509A-2F3A-AAA7-5B4D455BA1F8}"/>
          </ac:spMkLst>
        </pc:spChg>
        <pc:spChg chg="add mod">
          <ac:chgData name="Martin, Montse" userId="387a9f4e-455b-410d-a374-30288f37bccd" providerId="ADAL" clId="{DD884435-4D8E-44AA-B075-7FC37941D252}" dt="2025-05-06T09:04:45.101" v="2921" actId="1036"/>
          <ac:spMkLst>
            <pc:docMk/>
            <pc:sldMk cId="554608278" sldId="412"/>
            <ac:spMk id="17" creationId="{29B4F2D5-0E40-3EE0-A2A4-89AC1B299B1F}"/>
          </ac:spMkLst>
        </pc:spChg>
        <pc:spChg chg="add mod">
          <ac:chgData name="Martin, Montse" userId="387a9f4e-455b-410d-a374-30288f37bccd" providerId="ADAL" clId="{DD884435-4D8E-44AA-B075-7FC37941D252}" dt="2025-05-06T09:04:45.101" v="2921" actId="1036"/>
          <ac:spMkLst>
            <pc:docMk/>
            <pc:sldMk cId="554608278" sldId="412"/>
            <ac:spMk id="18" creationId="{5D4C12C4-3453-4518-E231-343ED49C29FE}"/>
          </ac:spMkLst>
        </pc:spChg>
        <pc:spChg chg="mod topLvl">
          <ac:chgData name="Martin, Montse" userId="387a9f4e-455b-410d-a374-30288f37bccd" providerId="ADAL" clId="{DD884435-4D8E-44AA-B075-7FC37941D252}" dt="2025-05-06T09:05:20.473" v="2945" actId="164"/>
          <ac:spMkLst>
            <pc:docMk/>
            <pc:sldMk cId="554608278" sldId="412"/>
            <ac:spMk id="21" creationId="{4DFD31D9-0BD3-4911-F29E-750D9300F801}"/>
          </ac:spMkLst>
        </pc:spChg>
        <pc:spChg chg="add mod">
          <ac:chgData name="Martin, Montse" userId="387a9f4e-455b-410d-a374-30288f37bccd" providerId="ADAL" clId="{DD884435-4D8E-44AA-B075-7FC37941D252}" dt="2025-05-05T15:10:43.560" v="2576" actId="20577"/>
          <ac:spMkLst>
            <pc:docMk/>
            <pc:sldMk cId="554608278" sldId="412"/>
            <ac:spMk id="22" creationId="{3C4F2FAC-CC27-2F6C-6161-45095F906D5E}"/>
          </ac:spMkLst>
        </pc:spChg>
        <pc:spChg chg="mod topLvl">
          <ac:chgData name="Martin, Montse" userId="387a9f4e-455b-410d-a374-30288f37bccd" providerId="ADAL" clId="{DD884435-4D8E-44AA-B075-7FC37941D252}" dt="2025-05-06T09:05:20.473" v="2945" actId="164"/>
          <ac:spMkLst>
            <pc:docMk/>
            <pc:sldMk cId="554608278" sldId="412"/>
            <ac:spMk id="23" creationId="{DFDE7EFB-BDC2-8345-E310-5E12344733FA}"/>
          </ac:spMkLst>
        </pc:spChg>
        <pc:spChg chg="del mod topLvl">
          <ac:chgData name="Martin, Montse" userId="387a9f4e-455b-410d-a374-30288f37bccd" providerId="ADAL" clId="{DD884435-4D8E-44AA-B075-7FC37941D252}" dt="2025-05-06T09:00:40.600" v="2800" actId="478"/>
          <ac:spMkLst>
            <pc:docMk/>
            <pc:sldMk cId="554608278" sldId="412"/>
            <ac:spMk id="24" creationId="{ADDC07ED-6468-54E9-20FC-632B22E6FD3B}"/>
          </ac:spMkLst>
        </pc:spChg>
        <pc:spChg chg="del mod topLvl">
          <ac:chgData name="Martin, Montse" userId="387a9f4e-455b-410d-a374-30288f37bccd" providerId="ADAL" clId="{DD884435-4D8E-44AA-B075-7FC37941D252}" dt="2025-05-06T09:00:42.639" v="2801" actId="478"/>
          <ac:spMkLst>
            <pc:docMk/>
            <pc:sldMk cId="554608278" sldId="412"/>
            <ac:spMk id="26" creationId="{91717AD3-0F90-CF0C-E635-08F2BD790649}"/>
          </ac:spMkLst>
        </pc:spChg>
        <pc:grpChg chg="add mod">
          <ac:chgData name="Martin, Montse" userId="387a9f4e-455b-410d-a374-30288f37bccd" providerId="ADAL" clId="{DD884435-4D8E-44AA-B075-7FC37941D252}" dt="2025-05-06T09:49:19.594" v="3070" actId="164"/>
          <ac:grpSpMkLst>
            <pc:docMk/>
            <pc:sldMk cId="554608278" sldId="412"/>
            <ac:grpSpMk id="4" creationId="{28A28E9D-2F48-AF28-55E3-F4C83A6CC03A}"/>
          </ac:grpSpMkLst>
        </pc:grpChg>
        <pc:grpChg chg="del">
          <ac:chgData name="Martin, Montse" userId="387a9f4e-455b-410d-a374-30288f37bccd" providerId="ADAL" clId="{DD884435-4D8E-44AA-B075-7FC37941D252}" dt="2025-05-06T08:59:41.524" v="2791" actId="165"/>
          <ac:grpSpMkLst>
            <pc:docMk/>
            <pc:sldMk cId="554608278" sldId="412"/>
            <ac:grpSpMk id="6" creationId="{7C329397-8F46-F045-BD87-68452A8382A0}"/>
          </ac:grpSpMkLst>
        </pc:grpChg>
        <pc:grpChg chg="add mod">
          <ac:chgData name="Martin, Montse" userId="387a9f4e-455b-410d-a374-30288f37bccd" providerId="ADAL" clId="{DD884435-4D8E-44AA-B075-7FC37941D252}" dt="2025-05-06T09:49:19.594" v="3070" actId="164"/>
          <ac:grpSpMkLst>
            <pc:docMk/>
            <pc:sldMk cId="554608278" sldId="412"/>
            <ac:grpSpMk id="12" creationId="{C67C0E23-6CE8-B73F-A0CD-4C5391B5DFD1}"/>
          </ac:grpSpMkLst>
        </pc:grpChg>
        <pc:picChg chg="del">
          <ac:chgData name="Martin, Montse" userId="387a9f4e-455b-410d-a374-30288f37bccd" providerId="ADAL" clId="{DD884435-4D8E-44AA-B075-7FC37941D252}" dt="2025-05-05T14:38:54.443" v="2193" actId="478"/>
          <ac:picMkLst>
            <pc:docMk/>
            <pc:sldMk cId="554608278" sldId="412"/>
            <ac:picMk id="3" creationId="{3170D6A1-0661-B26D-8A26-D5F91BFEF6DB}"/>
          </ac:picMkLst>
        </pc:picChg>
        <pc:picChg chg="mod">
          <ac:chgData name="Martin, Montse" userId="387a9f4e-455b-410d-a374-30288f37bccd" providerId="ADAL" clId="{DD884435-4D8E-44AA-B075-7FC37941D252}" dt="2025-05-05T14:39:11.403" v="2196" actId="1076"/>
          <ac:picMkLst>
            <pc:docMk/>
            <pc:sldMk cId="554608278" sldId="412"/>
            <ac:picMk id="7" creationId="{09FE270B-9892-F5C5-C091-2DEDA36A15D6}"/>
          </ac:picMkLst>
        </pc:picChg>
        <pc:picChg chg="del">
          <ac:chgData name="Martin, Montse" userId="387a9f4e-455b-410d-a374-30288f37bccd" providerId="ADAL" clId="{DD884435-4D8E-44AA-B075-7FC37941D252}" dt="2025-05-05T14:38:54.443" v="2193" actId="478"/>
          <ac:picMkLst>
            <pc:docMk/>
            <pc:sldMk cId="554608278" sldId="412"/>
            <ac:picMk id="12" creationId="{84C245FD-2CBF-5B73-AD29-D7190217D74A}"/>
          </ac:picMkLst>
        </pc:picChg>
        <pc:picChg chg="del mod topLvl">
          <ac:chgData name="Martin, Montse" userId="387a9f4e-455b-410d-a374-30288f37bccd" providerId="ADAL" clId="{DD884435-4D8E-44AA-B075-7FC37941D252}" dt="2025-05-06T08:59:51.591" v="2792" actId="478"/>
          <ac:picMkLst>
            <pc:docMk/>
            <pc:sldMk cId="554608278" sldId="412"/>
            <ac:picMk id="19" creationId="{972B45D7-045B-89BE-18A6-A2D210E439E6}"/>
          </ac:picMkLst>
        </pc:picChg>
        <pc:picChg chg="mod topLvl">
          <ac:chgData name="Martin, Montse" userId="387a9f4e-455b-410d-a374-30288f37bccd" providerId="ADAL" clId="{DD884435-4D8E-44AA-B075-7FC37941D252}" dt="2025-05-06T09:49:19.594" v="3070" actId="164"/>
          <ac:picMkLst>
            <pc:docMk/>
            <pc:sldMk cId="554608278" sldId="412"/>
            <ac:picMk id="20" creationId="{0E7547F5-A34C-07CC-E533-EB0D55EFE385}"/>
          </ac:picMkLst>
        </pc:picChg>
      </pc:sldChg>
      <pc:sldChg chg="addSp delSp modSp add del mod ord">
        <pc:chgData name="Martin, Montse" userId="387a9f4e-455b-410d-a374-30288f37bccd" providerId="ADAL" clId="{DD884435-4D8E-44AA-B075-7FC37941D252}" dt="2025-05-08T08:38:23.563" v="4714" actId="47"/>
        <pc:sldMkLst>
          <pc:docMk/>
          <pc:sldMk cId="1744829812" sldId="438"/>
        </pc:sldMkLst>
        <pc:spChg chg="del mod">
          <ac:chgData name="Martin, Montse" userId="387a9f4e-455b-410d-a374-30288f37bccd" providerId="ADAL" clId="{DD884435-4D8E-44AA-B075-7FC37941D252}" dt="2025-05-05T14:59:54.929" v="2492" actId="478"/>
          <ac:spMkLst>
            <pc:docMk/>
            <pc:sldMk cId="1744829812" sldId="438"/>
            <ac:spMk id="5" creationId="{EE9198DC-1FD7-2E01-B204-D59C263E9CED}"/>
          </ac:spMkLst>
        </pc:spChg>
        <pc:spChg chg="del">
          <ac:chgData name="Martin, Montse" userId="387a9f4e-455b-410d-a374-30288f37bccd" providerId="ADAL" clId="{DD884435-4D8E-44AA-B075-7FC37941D252}" dt="2025-05-05T15:02:02.504" v="2513" actId="478"/>
          <ac:spMkLst>
            <pc:docMk/>
            <pc:sldMk cId="1744829812" sldId="438"/>
            <ac:spMk id="6" creationId="{015589FB-C6C0-CF70-4CB6-C1ACC9286114}"/>
          </ac:spMkLst>
        </pc:spChg>
        <pc:spChg chg="mod">
          <ac:chgData name="Martin, Montse" userId="387a9f4e-455b-410d-a374-30288f37bccd" providerId="ADAL" clId="{DD884435-4D8E-44AA-B075-7FC37941D252}" dt="2025-05-07T15:30:25.010" v="4050" actId="1038"/>
          <ac:spMkLst>
            <pc:docMk/>
            <pc:sldMk cId="1744829812" sldId="438"/>
            <ac:spMk id="8" creationId="{A7185F76-A2B5-EDD0-4D45-0F1BF83C53BA}"/>
          </ac:spMkLst>
        </pc:spChg>
        <pc:spChg chg="mod">
          <ac:chgData name="Martin, Montse" userId="387a9f4e-455b-410d-a374-30288f37bccd" providerId="ADAL" clId="{DD884435-4D8E-44AA-B075-7FC37941D252}" dt="2025-05-07T15:30:25.010" v="4050" actId="1038"/>
          <ac:spMkLst>
            <pc:docMk/>
            <pc:sldMk cId="1744829812" sldId="438"/>
            <ac:spMk id="9" creationId="{71B4BE99-8887-5F74-6AC8-B354CE396A6A}"/>
          </ac:spMkLst>
        </pc:spChg>
        <pc:spChg chg="add mod">
          <ac:chgData name="Martin, Montse" userId="387a9f4e-455b-410d-a374-30288f37bccd" providerId="ADAL" clId="{DD884435-4D8E-44AA-B075-7FC37941D252}" dt="2025-05-05T15:00:01.028" v="2493"/>
          <ac:spMkLst>
            <pc:docMk/>
            <pc:sldMk cId="1744829812" sldId="438"/>
            <ac:spMk id="10" creationId="{A72A0441-31D4-AA3B-A6E0-D72CFC1EE54C}"/>
          </ac:spMkLst>
        </pc:spChg>
        <pc:spChg chg="add mod">
          <ac:chgData name="Martin, Montse" userId="387a9f4e-455b-410d-a374-30288f37bccd" providerId="ADAL" clId="{DD884435-4D8E-44AA-B075-7FC37941D252}" dt="2025-05-05T15:00:51.107" v="2510" actId="14100"/>
          <ac:spMkLst>
            <pc:docMk/>
            <pc:sldMk cId="1744829812" sldId="438"/>
            <ac:spMk id="13" creationId="{E10D045E-1D98-B74E-0DF1-359A0CA7423C}"/>
          </ac:spMkLst>
        </pc:spChg>
        <pc:spChg chg="del">
          <ac:chgData name="Martin, Montse" userId="387a9f4e-455b-410d-a374-30288f37bccd" providerId="ADAL" clId="{DD884435-4D8E-44AA-B075-7FC37941D252}" dt="2025-05-05T15:00:09.614" v="2494" actId="478"/>
          <ac:spMkLst>
            <pc:docMk/>
            <pc:sldMk cId="1744829812" sldId="438"/>
            <ac:spMk id="16" creationId="{457E79C2-6CD5-5449-B9AF-F5ABBE18B370}"/>
          </ac:spMkLst>
        </pc:spChg>
        <pc:spChg chg="del mod">
          <ac:chgData name="Martin, Montse" userId="387a9f4e-455b-410d-a374-30288f37bccd" providerId="ADAL" clId="{DD884435-4D8E-44AA-B075-7FC37941D252}" dt="2025-05-07T15:29:09.732" v="3858" actId="478"/>
          <ac:spMkLst>
            <pc:docMk/>
            <pc:sldMk cId="1744829812" sldId="438"/>
            <ac:spMk id="18" creationId="{928E162B-C326-DFD3-1ABB-1334DA24DF5A}"/>
          </ac:spMkLst>
        </pc:spChg>
        <pc:spChg chg="del">
          <ac:chgData name="Martin, Montse" userId="387a9f4e-455b-410d-a374-30288f37bccd" providerId="ADAL" clId="{DD884435-4D8E-44AA-B075-7FC37941D252}" dt="2025-05-07T15:29:09.732" v="3858" actId="478"/>
          <ac:spMkLst>
            <pc:docMk/>
            <pc:sldMk cId="1744829812" sldId="438"/>
            <ac:spMk id="19" creationId="{D57D4859-03D7-A758-EE6D-632F6A3C15C4}"/>
          </ac:spMkLst>
        </pc:spChg>
        <pc:spChg chg="del">
          <ac:chgData name="Martin, Montse" userId="387a9f4e-455b-410d-a374-30288f37bccd" providerId="ADAL" clId="{DD884435-4D8E-44AA-B075-7FC37941D252}" dt="2025-05-07T15:29:09.732" v="3858" actId="478"/>
          <ac:spMkLst>
            <pc:docMk/>
            <pc:sldMk cId="1744829812" sldId="438"/>
            <ac:spMk id="20" creationId="{CD3E6C74-9F94-9687-4723-38C9E9CA5AA2}"/>
          </ac:spMkLst>
        </pc:spChg>
        <pc:spChg chg="del">
          <ac:chgData name="Martin, Montse" userId="387a9f4e-455b-410d-a374-30288f37bccd" providerId="ADAL" clId="{DD884435-4D8E-44AA-B075-7FC37941D252}" dt="2025-05-07T15:29:09.732" v="3858" actId="478"/>
          <ac:spMkLst>
            <pc:docMk/>
            <pc:sldMk cId="1744829812" sldId="438"/>
            <ac:spMk id="21" creationId="{01588740-5EE9-4355-54DA-A9AD2F3097F4}"/>
          </ac:spMkLst>
        </pc:spChg>
        <pc:spChg chg="del mod">
          <ac:chgData name="Martin, Montse" userId="387a9f4e-455b-410d-a374-30288f37bccd" providerId="ADAL" clId="{DD884435-4D8E-44AA-B075-7FC37941D252}" dt="2025-05-07T15:29:09.732" v="3858" actId="478"/>
          <ac:spMkLst>
            <pc:docMk/>
            <pc:sldMk cId="1744829812" sldId="438"/>
            <ac:spMk id="24" creationId="{ECB61F01-85C8-31DF-6CE0-14A352B4D7BD}"/>
          </ac:spMkLst>
        </pc:spChg>
        <pc:graphicFrameChg chg="mod">
          <ac:chgData name="Martin, Montse" userId="387a9f4e-455b-410d-a374-30288f37bccd" providerId="ADAL" clId="{DD884435-4D8E-44AA-B075-7FC37941D252}" dt="2025-05-07T15:30:25.010" v="4050" actId="1038"/>
          <ac:graphicFrameMkLst>
            <pc:docMk/>
            <pc:sldMk cId="1744829812" sldId="438"/>
            <ac:graphicFrameMk id="4" creationId="{33819A32-A6C2-0043-C940-8B1B35E094B5}"/>
          </ac:graphicFrameMkLst>
        </pc:graphicFrame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2" creationId="{F69F4BD6-596E-9E94-2E20-C9979D8ABB8B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3" creationId="{7DEB6750-AADA-E9F1-421F-71A81E7FA1AB}"/>
          </ac:picMkLst>
        </pc:picChg>
        <pc:picChg chg="add mod">
          <ac:chgData name="Martin, Montse" userId="387a9f4e-455b-410d-a374-30288f37bccd" providerId="ADAL" clId="{DD884435-4D8E-44AA-B075-7FC37941D252}" dt="2025-05-07T15:30:31.563" v="4053" actId="1076"/>
          <ac:picMkLst>
            <pc:docMk/>
            <pc:sldMk cId="1744829812" sldId="438"/>
            <ac:picMk id="5" creationId="{15DEDA7A-B366-30BB-3E57-2A08C2F39A64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7" creationId="{A1A84EE8-4C42-2769-8266-5E1CCE1AF86B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11" creationId="{F96BB79E-BFD1-FF80-81BD-5A3BE8B66C78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12" creationId="{30FEBAEC-C255-D028-A6B1-E5B6AB121EA0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14" creationId="{557B8F51-5E98-17E2-1154-E07341CCDB13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15" creationId="{920C6890-99AA-A221-7C74-6694D76EA98D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17" creationId="{EAAF26ED-45D6-731A-E21C-4887B8A47B54}"/>
          </ac:picMkLst>
        </pc:picChg>
        <pc:picChg chg="del">
          <ac:chgData name="Martin, Montse" userId="387a9f4e-455b-410d-a374-30288f37bccd" providerId="ADAL" clId="{DD884435-4D8E-44AA-B075-7FC37941D252}" dt="2025-05-07T15:29:09.732" v="3858" actId="478"/>
          <ac:picMkLst>
            <pc:docMk/>
            <pc:sldMk cId="1744829812" sldId="438"/>
            <ac:picMk id="22" creationId="{4A8EE5D4-8A6F-13BF-C193-89E164AF36D4}"/>
          </ac:picMkLst>
        </pc:picChg>
        <pc:picChg chg="add del mod">
          <ac:chgData name="Martin, Montse" userId="387a9f4e-455b-410d-a374-30288f37bccd" providerId="ADAL" clId="{DD884435-4D8E-44AA-B075-7FC37941D252}" dt="2025-05-07T15:39:19.218" v="4064" actId="478"/>
          <ac:picMkLst>
            <pc:docMk/>
            <pc:sldMk cId="1744829812" sldId="438"/>
            <ac:picMk id="1026" creationId="{C624B407-2A50-62D2-79AC-9F74D1D7E7E1}"/>
          </ac:picMkLst>
        </pc:picChg>
        <pc:cxnChg chg="del">
          <ac:chgData name="Martin, Montse" userId="387a9f4e-455b-410d-a374-30288f37bccd" providerId="ADAL" clId="{DD884435-4D8E-44AA-B075-7FC37941D252}" dt="2025-05-07T15:29:09.732" v="3858" actId="478"/>
          <ac:cxnSpMkLst>
            <pc:docMk/>
            <pc:sldMk cId="1744829812" sldId="438"/>
            <ac:cxnSpMk id="23" creationId="{102096F3-F46B-7BE0-CF22-EDFDF81B1447}"/>
          </ac:cxnSpMkLst>
        </pc:cxnChg>
      </pc:sldChg>
      <pc:sldChg chg="delSp modSp mod delAnim">
        <pc:chgData name="Martin, Montse" userId="387a9f4e-455b-410d-a374-30288f37bccd" providerId="ADAL" clId="{DD884435-4D8E-44AA-B075-7FC37941D252}" dt="2025-05-07T14:48:38.995" v="3296" actId="20577"/>
        <pc:sldMkLst>
          <pc:docMk/>
          <pc:sldMk cId="740888109" sldId="452"/>
        </pc:sldMkLst>
        <pc:spChg chg="del">
          <ac:chgData name="Martin, Montse" userId="387a9f4e-455b-410d-a374-30288f37bccd" providerId="ADAL" clId="{DD884435-4D8E-44AA-B075-7FC37941D252}" dt="2025-05-02T10:46:17.513" v="411" actId="478"/>
          <ac:spMkLst>
            <pc:docMk/>
            <pc:sldMk cId="740888109" sldId="452"/>
            <ac:spMk id="304" creationId="{ED78553D-44E7-395C-A382-87AFBE49EC7A}"/>
          </ac:spMkLst>
        </pc:spChg>
        <pc:spChg chg="del mod">
          <ac:chgData name="Martin, Montse" userId="387a9f4e-455b-410d-a374-30288f37bccd" providerId="ADAL" clId="{DD884435-4D8E-44AA-B075-7FC37941D252}" dt="2025-05-07T14:47:10.998" v="3293" actId="478"/>
          <ac:spMkLst>
            <pc:docMk/>
            <pc:sldMk cId="740888109" sldId="452"/>
            <ac:spMk id="606" creationId="{549A7915-0A50-ACD1-D5CA-1010F0A9C414}"/>
          </ac:spMkLst>
        </pc:spChg>
        <pc:spChg chg="mod">
          <ac:chgData name="Martin, Montse" userId="387a9f4e-455b-410d-a374-30288f37bccd" providerId="ADAL" clId="{DD884435-4D8E-44AA-B075-7FC37941D252}" dt="2025-05-07T14:48:38.995" v="3296" actId="20577"/>
          <ac:spMkLst>
            <pc:docMk/>
            <pc:sldMk cId="740888109" sldId="452"/>
            <ac:spMk id="607" creationId="{135EF36B-2471-46E1-B6D5-C41FF3E3B25A}"/>
          </ac:spMkLst>
        </pc:spChg>
      </pc:sldChg>
      <pc:sldChg chg="addSp delSp modSp mod delAnim modAnim">
        <pc:chgData name="Martin, Montse" userId="387a9f4e-455b-410d-a374-30288f37bccd" providerId="ADAL" clId="{DD884435-4D8E-44AA-B075-7FC37941D252}" dt="2025-05-07T16:45:17.366" v="4436" actId="20577"/>
        <pc:sldMkLst>
          <pc:docMk/>
          <pc:sldMk cId="2956792557" sldId="461"/>
        </pc:sldMkLst>
        <pc:spChg chg="add mod topLvl">
          <ac:chgData name="Martin, Montse" userId="387a9f4e-455b-410d-a374-30288f37bccd" providerId="ADAL" clId="{DD884435-4D8E-44AA-B075-7FC37941D252}" dt="2025-05-07T14:52:33.463" v="3428" actId="20577"/>
          <ac:spMkLst>
            <pc:docMk/>
            <pc:sldMk cId="2956792557" sldId="461"/>
            <ac:spMk id="2" creationId="{F2DA8CB8-D79D-3342-D1D9-74B105908626}"/>
          </ac:spMkLst>
        </pc:spChg>
        <pc:spChg chg="mod">
          <ac:chgData name="Martin, Montse" userId="387a9f4e-455b-410d-a374-30288f37bccd" providerId="ADAL" clId="{DD884435-4D8E-44AA-B075-7FC37941D252}" dt="2025-05-02T11:05:27.205" v="1121" actId="21"/>
          <ac:spMkLst>
            <pc:docMk/>
            <pc:sldMk cId="2956792557" sldId="461"/>
            <ac:spMk id="3" creationId="{E9677CA1-3B38-BCC5-6BD7-35D1D5E37D4C}"/>
          </ac:spMkLst>
        </pc:spChg>
        <pc:spChg chg="mod">
          <ac:chgData name="Martin, Montse" userId="387a9f4e-455b-410d-a374-30288f37bccd" providerId="ADAL" clId="{DD884435-4D8E-44AA-B075-7FC37941D252}" dt="2025-05-02T11:23:10.940" v="1193" actId="1035"/>
          <ac:spMkLst>
            <pc:docMk/>
            <pc:sldMk cId="2956792557" sldId="461"/>
            <ac:spMk id="5" creationId="{1D99CF60-1806-BCEE-8A66-065C74B3E693}"/>
          </ac:spMkLst>
        </pc:spChg>
        <pc:spChg chg="del">
          <ac:chgData name="Martin, Montse" userId="387a9f4e-455b-410d-a374-30288f37bccd" providerId="ADAL" clId="{DD884435-4D8E-44AA-B075-7FC37941D252}" dt="2025-05-02T10:49:49.389" v="711" actId="478"/>
          <ac:spMkLst>
            <pc:docMk/>
            <pc:sldMk cId="2956792557" sldId="461"/>
            <ac:spMk id="6" creationId="{D1580C18-49C4-0419-6DEB-E7EAFE8EC0EF}"/>
          </ac:spMkLst>
        </pc:spChg>
        <pc:spChg chg="add mod ord topLvl">
          <ac:chgData name="Martin, Montse" userId="387a9f4e-455b-410d-a374-30288f37bccd" providerId="ADAL" clId="{DD884435-4D8E-44AA-B075-7FC37941D252}" dt="2025-05-02T11:03:01.161" v="962" actId="165"/>
          <ac:spMkLst>
            <pc:docMk/>
            <pc:sldMk cId="2956792557" sldId="461"/>
            <ac:spMk id="6" creationId="{E1F1284E-DF42-21A5-2BEE-C11D60C3FA9D}"/>
          </ac:spMkLst>
        </pc:spChg>
        <pc:spChg chg="del">
          <ac:chgData name="Martin, Montse" userId="387a9f4e-455b-410d-a374-30288f37bccd" providerId="ADAL" clId="{DD884435-4D8E-44AA-B075-7FC37941D252}" dt="2025-05-02T10:49:50.174" v="712" actId="478"/>
          <ac:spMkLst>
            <pc:docMk/>
            <pc:sldMk cId="2956792557" sldId="461"/>
            <ac:spMk id="7" creationId="{08A654E5-2FA9-6164-92E9-79B20152535B}"/>
          </ac:spMkLst>
        </pc:spChg>
        <pc:spChg chg="mod">
          <ac:chgData name="Martin, Montse" userId="387a9f4e-455b-410d-a374-30288f37bccd" providerId="ADAL" clId="{DD884435-4D8E-44AA-B075-7FC37941D252}" dt="2025-05-06T08:54:56.713" v="2784" actId="1038"/>
          <ac:spMkLst>
            <pc:docMk/>
            <pc:sldMk cId="2956792557" sldId="461"/>
            <ac:spMk id="8" creationId="{AFCFAED3-50FE-9A87-5718-C6169CB4D2EA}"/>
          </ac:spMkLst>
        </pc:spChg>
        <pc:spChg chg="mod">
          <ac:chgData name="Martin, Montse" userId="387a9f4e-455b-410d-a374-30288f37bccd" providerId="ADAL" clId="{DD884435-4D8E-44AA-B075-7FC37941D252}" dt="2025-05-06T08:54:48.913" v="2783" actId="1038"/>
          <ac:spMkLst>
            <pc:docMk/>
            <pc:sldMk cId="2956792557" sldId="461"/>
            <ac:spMk id="9" creationId="{9E99D516-E122-C7E6-F8FB-D7EEA269B85B}"/>
          </ac:spMkLst>
        </pc:spChg>
        <pc:spChg chg="del mod">
          <ac:chgData name="Martin, Montse" userId="387a9f4e-455b-410d-a374-30288f37bccd" providerId="ADAL" clId="{DD884435-4D8E-44AA-B075-7FC37941D252}" dt="2025-05-02T11:06:19.689" v="1124" actId="478"/>
          <ac:spMkLst>
            <pc:docMk/>
            <pc:sldMk cId="2956792557" sldId="461"/>
            <ac:spMk id="10" creationId="{B9B1B599-1669-2E1A-959E-1E34CA03D22E}"/>
          </ac:spMkLst>
        </pc:spChg>
        <pc:spChg chg="del">
          <ac:chgData name="Martin, Montse" userId="387a9f4e-455b-410d-a374-30288f37bccd" providerId="ADAL" clId="{DD884435-4D8E-44AA-B075-7FC37941D252}" dt="2025-05-02T10:49:18.250" v="709" actId="478"/>
          <ac:spMkLst>
            <pc:docMk/>
            <pc:sldMk cId="2956792557" sldId="461"/>
            <ac:spMk id="11" creationId="{73603186-4D9E-5F02-53C3-9E61DDFCA5F7}"/>
          </ac:spMkLst>
        </pc:spChg>
        <pc:spChg chg="add mod">
          <ac:chgData name="Martin, Montse" userId="387a9f4e-455b-410d-a374-30288f37bccd" providerId="ADAL" clId="{DD884435-4D8E-44AA-B075-7FC37941D252}" dt="2025-05-02T11:24:13.905" v="1279" actId="1035"/>
          <ac:spMkLst>
            <pc:docMk/>
            <pc:sldMk cId="2956792557" sldId="461"/>
            <ac:spMk id="14" creationId="{40F661DD-10C2-EBDE-6F2E-C2E733790683}"/>
          </ac:spMkLst>
        </pc:spChg>
        <pc:spChg chg="add mod">
          <ac:chgData name="Martin, Montse" userId="387a9f4e-455b-410d-a374-30288f37bccd" providerId="ADAL" clId="{DD884435-4D8E-44AA-B075-7FC37941D252}" dt="2025-05-02T11:24:13.905" v="1279" actId="1035"/>
          <ac:spMkLst>
            <pc:docMk/>
            <pc:sldMk cId="2956792557" sldId="461"/>
            <ac:spMk id="17" creationId="{78313B6D-FDA9-BA4F-76E2-353BE40289EE}"/>
          </ac:spMkLst>
        </pc:spChg>
        <pc:spChg chg="add mod">
          <ac:chgData name="Martin, Montse" userId="387a9f4e-455b-410d-a374-30288f37bccd" providerId="ADAL" clId="{DD884435-4D8E-44AA-B075-7FC37941D252}" dt="2025-05-02T11:24:47.611" v="1291" actId="20577"/>
          <ac:spMkLst>
            <pc:docMk/>
            <pc:sldMk cId="2956792557" sldId="461"/>
            <ac:spMk id="18" creationId="{7D65E468-C240-AE63-D446-D16F96D060FC}"/>
          </ac:spMkLst>
        </pc:spChg>
        <pc:spChg chg="add mod">
          <ac:chgData name="Martin, Montse" userId="387a9f4e-455b-410d-a374-30288f37bccd" providerId="ADAL" clId="{DD884435-4D8E-44AA-B075-7FC37941D252}" dt="2025-05-07T16:45:17.366" v="4436" actId="20577"/>
          <ac:spMkLst>
            <pc:docMk/>
            <pc:sldMk cId="2956792557" sldId="461"/>
            <ac:spMk id="19" creationId="{1FA67873-2B49-57F1-5999-A0543FBA99E0}"/>
          </ac:spMkLst>
        </pc:spChg>
        <pc:spChg chg="add mod">
          <ac:chgData name="Martin, Montse" userId="387a9f4e-455b-410d-a374-30288f37bccd" providerId="ADAL" clId="{DD884435-4D8E-44AA-B075-7FC37941D252}" dt="2025-05-02T11:24:28.038" v="1290" actId="1035"/>
          <ac:spMkLst>
            <pc:docMk/>
            <pc:sldMk cId="2956792557" sldId="461"/>
            <ac:spMk id="20" creationId="{10C46470-83BF-5A36-08DF-CBC6B56D3246}"/>
          </ac:spMkLst>
        </pc:spChg>
        <pc:grpChg chg="add del mod">
          <ac:chgData name="Martin, Montse" userId="387a9f4e-455b-410d-a374-30288f37bccd" providerId="ADAL" clId="{DD884435-4D8E-44AA-B075-7FC37941D252}" dt="2025-05-02T11:03:03.074" v="963" actId="164"/>
          <ac:grpSpMkLst>
            <pc:docMk/>
            <pc:sldMk cId="2956792557" sldId="461"/>
            <ac:grpSpMk id="7" creationId="{2D01A762-AAB3-1DC9-8519-5E61E39B682D}"/>
          </ac:grpSpMkLst>
        </pc:grpChg>
        <pc:grpChg chg="add mod">
          <ac:chgData name="Martin, Montse" userId="387a9f4e-455b-410d-a374-30288f37bccd" providerId="ADAL" clId="{DD884435-4D8E-44AA-B075-7FC37941D252}" dt="2025-05-06T08:53:17.245" v="2767" actId="14100"/>
          <ac:grpSpMkLst>
            <pc:docMk/>
            <pc:sldMk cId="2956792557" sldId="461"/>
            <ac:grpSpMk id="11" creationId="{30FB23B1-D097-F5D5-CE1B-02A20B5F49BD}"/>
          </ac:grpSpMkLst>
        </pc:grpChg>
        <pc:graphicFrameChg chg="del">
          <ac:chgData name="Martin, Montse" userId="387a9f4e-455b-410d-a374-30288f37bccd" providerId="ADAL" clId="{DD884435-4D8E-44AA-B075-7FC37941D252}" dt="2025-05-02T10:49:44.289" v="710" actId="478"/>
          <ac:graphicFrameMkLst>
            <pc:docMk/>
            <pc:sldMk cId="2956792557" sldId="461"/>
            <ac:graphicFrameMk id="2" creationId="{0CCF54C1-2899-26F5-2A25-2719930CD88E}"/>
          </ac:graphicFrameMkLst>
        </pc:graphicFrameChg>
        <pc:graphicFrameChg chg="mod">
          <ac:chgData name="Martin, Montse" userId="387a9f4e-455b-410d-a374-30288f37bccd" providerId="ADAL" clId="{DD884435-4D8E-44AA-B075-7FC37941D252}" dt="2025-05-02T11:03:03.074" v="963" actId="164"/>
          <ac:graphicFrameMkLst>
            <pc:docMk/>
            <pc:sldMk cId="2956792557" sldId="461"/>
            <ac:graphicFrameMk id="4" creationId="{85E83B0F-8F62-08FD-5064-59915F90F4BA}"/>
          </ac:graphicFrameMkLst>
        </pc:graphicFrameChg>
        <pc:picChg chg="add mod">
          <ac:chgData name="Martin, Montse" userId="387a9f4e-455b-410d-a374-30288f37bccd" providerId="ADAL" clId="{DD884435-4D8E-44AA-B075-7FC37941D252}" dt="2025-05-02T11:24:13.905" v="1279" actId="1035"/>
          <ac:picMkLst>
            <pc:docMk/>
            <pc:sldMk cId="2956792557" sldId="461"/>
            <ac:picMk id="12" creationId="{C2818F06-47AF-707D-EFBE-7B25E6D300D6}"/>
          </ac:picMkLst>
        </pc:picChg>
        <pc:picChg chg="add mod">
          <ac:chgData name="Martin, Montse" userId="387a9f4e-455b-410d-a374-30288f37bccd" providerId="ADAL" clId="{DD884435-4D8E-44AA-B075-7FC37941D252}" dt="2025-05-02T11:24:13.905" v="1279" actId="1035"/>
          <ac:picMkLst>
            <pc:docMk/>
            <pc:sldMk cId="2956792557" sldId="461"/>
            <ac:picMk id="15" creationId="{CA97B389-7A61-BCF2-7C3E-0C88F5429D27}"/>
          </ac:picMkLst>
        </pc:picChg>
        <pc:cxnChg chg="add mod">
          <ac:chgData name="Martin, Montse" userId="387a9f4e-455b-410d-a374-30288f37bccd" providerId="ADAL" clId="{DD884435-4D8E-44AA-B075-7FC37941D252}" dt="2025-05-02T11:24:13.905" v="1279" actId="1035"/>
          <ac:cxnSpMkLst>
            <pc:docMk/>
            <pc:sldMk cId="2956792557" sldId="461"/>
            <ac:cxnSpMk id="13" creationId="{9A0F8779-66A2-6C7E-FB8A-513BA79EA07C}"/>
          </ac:cxnSpMkLst>
        </pc:cxnChg>
        <pc:cxnChg chg="add mod">
          <ac:chgData name="Martin, Montse" userId="387a9f4e-455b-410d-a374-30288f37bccd" providerId="ADAL" clId="{DD884435-4D8E-44AA-B075-7FC37941D252}" dt="2025-05-02T11:24:13.905" v="1279" actId="1035"/>
          <ac:cxnSpMkLst>
            <pc:docMk/>
            <pc:sldMk cId="2956792557" sldId="461"/>
            <ac:cxnSpMk id="16" creationId="{36DC6827-08B1-2975-5E5E-D7C83145FD32}"/>
          </ac:cxnSpMkLst>
        </pc:cxnChg>
      </pc:sldChg>
      <pc:sldChg chg="del">
        <pc:chgData name="Martin, Montse" userId="387a9f4e-455b-410d-a374-30288f37bccd" providerId="ADAL" clId="{DD884435-4D8E-44AA-B075-7FC37941D252}" dt="2025-05-05T11:34:12.732" v="1558" actId="47"/>
        <pc:sldMkLst>
          <pc:docMk/>
          <pc:sldMk cId="4213429194" sldId="462"/>
        </pc:sldMkLst>
      </pc:sldChg>
      <pc:sldChg chg="addSp modSp mod ord">
        <pc:chgData name="Martin, Montse" userId="387a9f4e-455b-410d-a374-30288f37bccd" providerId="ADAL" clId="{DD884435-4D8E-44AA-B075-7FC37941D252}" dt="2025-05-08T08:59:51.757" v="4747" actId="20577"/>
        <pc:sldMkLst>
          <pc:docMk/>
          <pc:sldMk cId="4180889228" sldId="463"/>
        </pc:sldMkLst>
        <pc:spChg chg="mod">
          <ac:chgData name="Martin, Montse" userId="387a9f4e-455b-410d-a374-30288f37bccd" providerId="ADAL" clId="{DD884435-4D8E-44AA-B075-7FC37941D252}" dt="2025-05-08T08:59:51.757" v="4747" actId="20577"/>
          <ac:spMkLst>
            <pc:docMk/>
            <pc:sldMk cId="4180889228" sldId="463"/>
            <ac:spMk id="2" creationId="{D8CB0EF8-9212-0983-0B07-706B9074E88F}"/>
          </ac:spMkLst>
        </pc:spChg>
        <pc:picChg chg="add mod">
          <ac:chgData name="Martin, Montse" userId="387a9f4e-455b-410d-a374-30288f37bccd" providerId="ADAL" clId="{DD884435-4D8E-44AA-B075-7FC37941D252}" dt="2025-05-07T15:43:40.001" v="4177" actId="1038"/>
          <ac:picMkLst>
            <pc:docMk/>
            <pc:sldMk cId="4180889228" sldId="463"/>
            <ac:picMk id="3" creationId="{21DB0F4E-D807-DC58-8C3D-08A4BE36FEDC}"/>
          </ac:picMkLst>
        </pc:picChg>
        <pc:picChg chg="add mod">
          <ac:chgData name="Martin, Montse" userId="387a9f4e-455b-410d-a374-30288f37bccd" providerId="ADAL" clId="{DD884435-4D8E-44AA-B075-7FC37941D252}" dt="2025-05-07T15:43:40.001" v="4177" actId="1038"/>
          <ac:picMkLst>
            <pc:docMk/>
            <pc:sldMk cId="4180889228" sldId="463"/>
            <ac:picMk id="4" creationId="{046EC1D4-AC34-E310-5AFA-068DE7D9CD6B}"/>
          </ac:picMkLst>
        </pc:picChg>
      </pc:sldChg>
      <pc:sldChg chg="addSp delSp modSp new del mod modAnim">
        <pc:chgData name="Martin, Montse" userId="387a9f4e-455b-410d-a374-30288f37bccd" providerId="ADAL" clId="{DD884435-4D8E-44AA-B075-7FC37941D252}" dt="2025-05-07T16:57:58.544" v="4703" actId="47"/>
        <pc:sldMkLst>
          <pc:docMk/>
          <pc:sldMk cId="841470643" sldId="464"/>
        </pc:sldMkLst>
        <pc:spChg chg="add mod">
          <ac:chgData name="Martin, Montse" userId="387a9f4e-455b-410d-a374-30288f37bccd" providerId="ADAL" clId="{DD884435-4D8E-44AA-B075-7FC37941D252}" dt="2025-05-07T14:49:11.576" v="3334" actId="1036"/>
          <ac:spMkLst>
            <pc:docMk/>
            <pc:sldMk cId="841470643" sldId="464"/>
            <ac:spMk id="2" creationId="{3CE6D5D9-21B3-F41B-ECC6-6D4CCF6A11E0}"/>
          </ac:spMkLst>
        </pc:spChg>
        <pc:spChg chg="add mod">
          <ac:chgData name="Martin, Montse" userId="387a9f4e-455b-410d-a374-30288f37bccd" providerId="ADAL" clId="{DD884435-4D8E-44AA-B075-7FC37941D252}" dt="2025-05-02T10:35:07.278" v="361" actId="1038"/>
          <ac:spMkLst>
            <pc:docMk/>
            <pc:sldMk cId="841470643" sldId="464"/>
            <ac:spMk id="3" creationId="{28568517-F0B6-803C-E8FA-5244B065CE7F}"/>
          </ac:spMkLst>
        </pc:spChg>
        <pc:spChg chg="add del mod">
          <ac:chgData name="Martin, Montse" userId="387a9f4e-455b-410d-a374-30288f37bccd" providerId="ADAL" clId="{DD884435-4D8E-44AA-B075-7FC37941D252}" dt="2025-05-07T14:49:58.667" v="3340" actId="478"/>
          <ac:spMkLst>
            <pc:docMk/>
            <pc:sldMk cId="841470643" sldId="464"/>
            <ac:spMk id="4" creationId="{D0BE0A28-0F99-BFA4-3665-4C0B1667A368}"/>
          </ac:spMkLst>
        </pc:spChg>
        <pc:spChg chg="add del mod">
          <ac:chgData name="Martin, Montse" userId="387a9f4e-455b-410d-a374-30288f37bccd" providerId="ADAL" clId="{DD884435-4D8E-44AA-B075-7FC37941D252}" dt="2025-05-07T14:49:49.397" v="3337" actId="478"/>
          <ac:spMkLst>
            <pc:docMk/>
            <pc:sldMk cId="841470643" sldId="464"/>
            <ac:spMk id="5" creationId="{D26CB756-EE22-9222-A9BC-A6D875CE159A}"/>
          </ac:spMkLst>
        </pc:spChg>
        <pc:spChg chg="mod topLvl">
          <ac:chgData name="Martin, Montse" userId="387a9f4e-455b-410d-a374-30288f37bccd" providerId="ADAL" clId="{DD884435-4D8E-44AA-B075-7FC37941D252}" dt="2025-05-02T10:33:49.846" v="335" actId="1037"/>
          <ac:spMkLst>
            <pc:docMk/>
            <pc:sldMk cId="841470643" sldId="464"/>
            <ac:spMk id="8" creationId="{52552571-9290-0C43-306F-0178EBEE383F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9" creationId="{7A85FC77-30B1-4277-C710-5AF3BABF25EB}"/>
          </ac:spMkLst>
        </pc:spChg>
        <pc:spChg chg="del mod topLvl">
          <ac:chgData name="Martin, Montse" userId="387a9f4e-455b-410d-a374-30288f37bccd" providerId="ADAL" clId="{DD884435-4D8E-44AA-B075-7FC37941D252}" dt="2025-05-02T10:28:56.721" v="192" actId="478"/>
          <ac:spMkLst>
            <pc:docMk/>
            <pc:sldMk cId="841470643" sldId="464"/>
            <ac:spMk id="10" creationId="{E4829337-7DB2-2CD4-323A-D71C294392D8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1" creationId="{44957CD8-2ABD-683B-0FBD-25031708F23B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2" creationId="{44638B69-3254-B5A9-3C5B-EE8A5CE7581E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3" creationId="{BF80DEA9-FD3D-FEC2-22F7-29EE57838135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4" creationId="{CB0C4308-3486-B136-8FF1-11AB7700273D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5" creationId="{2249AD30-B046-266F-4395-19876C5E223E}"/>
          </ac:spMkLst>
        </pc:spChg>
        <pc:spChg chg="mod topLvl">
          <ac:chgData name="Martin, Montse" userId="387a9f4e-455b-410d-a374-30288f37bccd" providerId="ADAL" clId="{DD884435-4D8E-44AA-B075-7FC37941D252}" dt="2025-05-02T10:33:39.005" v="319" actId="1035"/>
          <ac:spMkLst>
            <pc:docMk/>
            <pc:sldMk cId="841470643" sldId="464"/>
            <ac:spMk id="16" creationId="{E2B6BB31-3D12-E770-B584-118C3CD94CCB}"/>
          </ac:spMkLst>
        </pc:spChg>
        <pc:spChg chg="mod">
          <ac:chgData name="Martin, Montse" userId="387a9f4e-455b-410d-a374-30288f37bccd" providerId="ADAL" clId="{DD884435-4D8E-44AA-B075-7FC37941D252}" dt="2025-05-02T10:33:08.517" v="295" actId="1037"/>
          <ac:spMkLst>
            <pc:docMk/>
            <pc:sldMk cId="841470643" sldId="464"/>
            <ac:spMk id="19" creationId="{26341600-DAD9-87FF-DF8C-83745205B2DD}"/>
          </ac:spMkLst>
        </pc:spChg>
        <pc:spChg chg="del mod">
          <ac:chgData name="Martin, Montse" userId="387a9f4e-455b-410d-a374-30288f37bccd" providerId="ADAL" clId="{DD884435-4D8E-44AA-B075-7FC37941D252}" dt="2025-05-02T10:28:59.099" v="193" actId="478"/>
          <ac:spMkLst>
            <pc:docMk/>
            <pc:sldMk cId="841470643" sldId="464"/>
            <ac:spMk id="20" creationId="{AE53875A-6221-04CD-5653-D2F5566EE9DF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1" creationId="{37F164D1-A46B-C4FE-72F9-3EA79B1B87B1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2" creationId="{C7F6AC3B-085E-63DF-F048-AD573BCFE43C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3" creationId="{E352F757-292B-44B7-5640-72636D0189A7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4" creationId="{E7890998-BD83-C490-A28E-6C7E90D52D4E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5" creationId="{D98ECC47-7804-3140-6949-EAA90E021026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6" creationId="{C41040EA-A87B-B1CC-8344-A9BB45899B60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27" creationId="{CA891CAE-6695-9BD3-FD83-DB594CA06DC3}"/>
          </ac:spMkLst>
        </pc:spChg>
        <pc:spChg chg="mod topLvl">
          <ac:chgData name="Martin, Montse" userId="387a9f4e-455b-410d-a374-30288f37bccd" providerId="ADAL" clId="{DD884435-4D8E-44AA-B075-7FC37941D252}" dt="2025-05-02T10:33:55.553" v="339" actId="1036"/>
          <ac:spMkLst>
            <pc:docMk/>
            <pc:sldMk cId="841470643" sldId="464"/>
            <ac:spMk id="28" creationId="{635BD7CF-4FB5-5A9A-CEE9-A1FA4EF4549C}"/>
          </ac:spMkLst>
        </pc:spChg>
        <pc:spChg chg="del mod topLvl">
          <ac:chgData name="Martin, Montse" userId="387a9f4e-455b-410d-a374-30288f37bccd" providerId="ADAL" clId="{DD884435-4D8E-44AA-B075-7FC37941D252}" dt="2025-05-02T10:28:55.204" v="191" actId="478"/>
          <ac:spMkLst>
            <pc:docMk/>
            <pc:sldMk cId="841470643" sldId="464"/>
            <ac:spMk id="29" creationId="{79CA884A-12EB-7279-CCC8-05D1D7E33C5E}"/>
          </ac:spMkLst>
        </pc:spChg>
        <pc:spChg chg="del mod">
          <ac:chgData name="Martin, Montse" userId="387a9f4e-455b-410d-a374-30288f37bccd" providerId="ADAL" clId="{DD884435-4D8E-44AA-B075-7FC37941D252}" dt="2025-05-02T10:27:47.720" v="176" actId="478"/>
          <ac:spMkLst>
            <pc:docMk/>
            <pc:sldMk cId="841470643" sldId="464"/>
            <ac:spMk id="31" creationId="{E20FAB31-89E9-AC74-54A7-AA36B9D5596D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2" creationId="{A1025404-66B3-4831-2C47-E339B922ACF6}"/>
          </ac:spMkLst>
        </pc:spChg>
        <pc:spChg chg="add del">
          <ac:chgData name="Martin, Montse" userId="387a9f4e-455b-410d-a374-30288f37bccd" providerId="ADAL" clId="{DD884435-4D8E-44AA-B075-7FC37941D252}" dt="2025-05-07T14:49:47.108" v="3335" actId="478"/>
          <ac:spMkLst>
            <pc:docMk/>
            <pc:sldMk cId="841470643" sldId="464"/>
            <ac:spMk id="33" creationId="{69E1D5FC-5C83-0EA8-6615-6200A79F9079}"/>
          </ac:spMkLst>
        </pc:spChg>
        <pc:spChg chg="del mod">
          <ac:chgData name="Martin, Montse" userId="387a9f4e-455b-410d-a374-30288f37bccd" providerId="ADAL" clId="{DD884435-4D8E-44AA-B075-7FC37941D252}" dt="2025-05-02T10:27:45.691" v="175" actId="478"/>
          <ac:spMkLst>
            <pc:docMk/>
            <pc:sldMk cId="841470643" sldId="464"/>
            <ac:spMk id="33" creationId="{C56F0275-B4D3-0A3D-BE83-F0F4CF08F143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4" creationId="{3876FDAE-72BC-C6D1-3309-B91151C9E669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5" creationId="{B8C95804-B5A4-A4F8-D5C9-6297B29B13F8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6" creationId="{B36B8E8F-4E3A-2F65-261D-39EC27D856D5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7" creationId="{A15CC60F-E91F-354F-9F3E-4548EF0C7463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8" creationId="{68B6612D-CC33-5A87-D5DB-CDA8255EC80F}"/>
          </ac:spMkLst>
        </pc:spChg>
        <pc:spChg chg="mod">
          <ac:chgData name="Martin, Montse" userId="387a9f4e-455b-410d-a374-30288f37bccd" providerId="ADAL" clId="{DD884435-4D8E-44AA-B075-7FC37941D252}" dt="2025-05-02T10:28:50.499" v="190" actId="165"/>
          <ac:spMkLst>
            <pc:docMk/>
            <pc:sldMk cId="841470643" sldId="464"/>
            <ac:spMk id="39" creationId="{CFC981F1-506D-0E7B-03B2-B5F4AF5025A8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40" creationId="{9F1305A0-2D09-D279-BA6A-7853CB87247D}"/>
          </ac:spMkLst>
        </pc:spChg>
        <pc:spChg chg="add del mod">
          <ac:chgData name="Martin, Montse" userId="387a9f4e-455b-410d-a374-30288f37bccd" providerId="ADAL" clId="{DD884435-4D8E-44AA-B075-7FC37941D252}" dt="2025-05-07T14:49:48.628" v="3336" actId="478"/>
          <ac:spMkLst>
            <pc:docMk/>
            <pc:sldMk cId="841470643" sldId="464"/>
            <ac:spMk id="40" creationId="{CB15975A-0EB4-DBAD-4149-DA1FAB63FB94}"/>
          </ac:spMkLst>
        </pc:spChg>
        <pc:spChg chg="mod">
          <ac:chgData name="Martin, Montse" userId="387a9f4e-455b-410d-a374-30288f37bccd" providerId="ADAL" clId="{DD884435-4D8E-44AA-B075-7FC37941D252}" dt="2025-05-02T10:27:30.604" v="174" actId="165"/>
          <ac:spMkLst>
            <pc:docMk/>
            <pc:sldMk cId="841470643" sldId="464"/>
            <ac:spMk id="41" creationId="{225464DE-C5BC-81AD-0108-DFF28567C2AE}"/>
          </ac:spMkLst>
        </pc:spChg>
        <pc:spChg chg="del mod topLvl">
          <ac:chgData name="Martin, Montse" userId="387a9f4e-455b-410d-a374-30288f37bccd" providerId="ADAL" clId="{DD884435-4D8E-44AA-B075-7FC37941D252}" dt="2025-05-02T10:27:54.867" v="178" actId="478"/>
          <ac:spMkLst>
            <pc:docMk/>
            <pc:sldMk cId="841470643" sldId="464"/>
            <ac:spMk id="42" creationId="{EB4125AC-EFCA-1CA1-B248-62AFBDA93F65}"/>
          </ac:spMkLst>
        </pc:spChg>
        <pc:spChg chg="del mod topLvl">
          <ac:chgData name="Martin, Montse" userId="387a9f4e-455b-410d-a374-30288f37bccd" providerId="ADAL" clId="{DD884435-4D8E-44AA-B075-7FC37941D252}" dt="2025-05-02T10:27:49.805" v="177" actId="478"/>
          <ac:spMkLst>
            <pc:docMk/>
            <pc:sldMk cId="841470643" sldId="464"/>
            <ac:spMk id="43" creationId="{A388557C-3EE4-4E58-C14F-527D090C2AA9}"/>
          </ac:spMkLst>
        </pc:spChg>
        <pc:grpChg chg="add del mod">
          <ac:chgData name="Martin, Montse" userId="387a9f4e-455b-410d-a374-30288f37bccd" providerId="ADAL" clId="{DD884435-4D8E-44AA-B075-7FC37941D252}" dt="2025-05-02T10:27:30.604" v="174" actId="165"/>
          <ac:grpSpMkLst>
            <pc:docMk/>
            <pc:sldMk cId="841470643" sldId="464"/>
            <ac:grpSpMk id="2" creationId="{AAA39673-A26D-C570-665F-36B57A85174E}"/>
          </ac:grpSpMkLst>
        </pc:grpChg>
        <pc:grpChg chg="del mod topLvl">
          <ac:chgData name="Martin, Montse" userId="387a9f4e-455b-410d-a374-30288f37bccd" providerId="ADAL" clId="{DD884435-4D8E-44AA-B075-7FC37941D252}" dt="2025-05-02T10:27:49.805" v="177" actId="478"/>
          <ac:grpSpMkLst>
            <pc:docMk/>
            <pc:sldMk cId="841470643" sldId="464"/>
            <ac:grpSpMk id="6" creationId="{646670A4-D378-4894-5184-3BD539E7F2A7}"/>
          </ac:grpSpMkLst>
        </pc:grpChg>
        <pc:grpChg chg="del mod topLvl">
          <ac:chgData name="Martin, Montse" userId="387a9f4e-455b-410d-a374-30288f37bccd" providerId="ADAL" clId="{DD884435-4D8E-44AA-B075-7FC37941D252}" dt="2025-05-02T10:27:56.623" v="179" actId="478"/>
          <ac:grpSpMkLst>
            <pc:docMk/>
            <pc:sldMk cId="841470643" sldId="464"/>
            <ac:grpSpMk id="7" creationId="{34E869C3-99E9-1B8C-3E95-8BCB5DB5C1ED}"/>
          </ac:grpSpMkLst>
        </pc:grpChg>
        <pc:grpChg chg="del mod topLvl">
          <ac:chgData name="Martin, Montse" userId="387a9f4e-455b-410d-a374-30288f37bccd" providerId="ADAL" clId="{DD884435-4D8E-44AA-B075-7FC37941D252}" dt="2025-05-02T10:28:50.499" v="190" actId="165"/>
          <ac:grpSpMkLst>
            <pc:docMk/>
            <pc:sldMk cId="841470643" sldId="464"/>
            <ac:grpSpMk id="17" creationId="{13CF02F7-2618-7535-6B2F-07DFF73FFECF}"/>
          </ac:grpSpMkLst>
        </pc:grpChg>
        <pc:grpChg chg="mod topLvl">
          <ac:chgData name="Martin, Montse" userId="387a9f4e-455b-410d-a374-30288f37bccd" providerId="ADAL" clId="{DD884435-4D8E-44AA-B075-7FC37941D252}" dt="2025-05-02T10:33:39.005" v="319" actId="1035"/>
          <ac:grpSpMkLst>
            <pc:docMk/>
            <pc:sldMk cId="841470643" sldId="464"/>
            <ac:grpSpMk id="18" creationId="{34FCBA70-ADF5-F280-C769-AB5247E93636}"/>
          </ac:grpSpMkLst>
        </pc:grpChg>
        <pc:grpChg chg="mod topLvl">
          <ac:chgData name="Martin, Montse" userId="387a9f4e-455b-410d-a374-30288f37bccd" providerId="ADAL" clId="{DD884435-4D8E-44AA-B075-7FC37941D252}" dt="2025-05-02T10:33:39.005" v="319" actId="1035"/>
          <ac:grpSpMkLst>
            <pc:docMk/>
            <pc:sldMk cId="841470643" sldId="464"/>
            <ac:grpSpMk id="30" creationId="{E5D13831-E398-7261-9EC7-6FF0645B141E}"/>
          </ac:grpSpMkLst>
        </pc:grpChg>
        <pc:picChg chg="add mod">
          <ac:chgData name="Martin, Montse" userId="387a9f4e-455b-410d-a374-30288f37bccd" providerId="ADAL" clId="{DD884435-4D8E-44AA-B075-7FC37941D252}" dt="2025-05-07T14:50:03.942" v="3367" actId="1036"/>
          <ac:picMkLst>
            <pc:docMk/>
            <pc:sldMk cId="841470643" sldId="464"/>
            <ac:picMk id="44" creationId="{E20D7D1A-213E-A7AD-556B-75CD9968FAED}"/>
          </ac:picMkLst>
        </pc:picChg>
        <pc:picChg chg="add mod">
          <ac:chgData name="Martin, Montse" userId="387a9f4e-455b-410d-a374-30288f37bccd" providerId="ADAL" clId="{DD884435-4D8E-44AA-B075-7FC37941D252}" dt="2025-05-07T14:50:03.942" v="3367" actId="1036"/>
          <ac:picMkLst>
            <pc:docMk/>
            <pc:sldMk cId="841470643" sldId="464"/>
            <ac:picMk id="45" creationId="{6BB2DFDC-9B4D-1C68-FBE1-7E3E982C4932}"/>
          </ac:picMkLst>
        </pc:picChg>
        <pc:picChg chg="add mod">
          <ac:chgData name="Martin, Montse" userId="387a9f4e-455b-410d-a374-30288f37bccd" providerId="ADAL" clId="{DD884435-4D8E-44AA-B075-7FC37941D252}" dt="2025-05-02T10:33:22.692" v="298" actId="1076"/>
          <ac:picMkLst>
            <pc:docMk/>
            <pc:sldMk cId="841470643" sldId="464"/>
            <ac:picMk id="46" creationId="{1E5D6395-99D2-2871-C233-045C27A96483}"/>
          </ac:picMkLst>
        </pc:picChg>
        <pc:inkChg chg="add del">
          <ac:chgData name="Martin, Montse" userId="387a9f4e-455b-410d-a374-30288f37bccd" providerId="ADAL" clId="{DD884435-4D8E-44AA-B075-7FC37941D252}" dt="2025-05-05T17:24:17.854" v="2615" actId="9405"/>
          <ac:inkMkLst>
            <pc:docMk/>
            <pc:sldMk cId="841470643" sldId="464"/>
            <ac:inkMk id="2" creationId="{E36A9181-D5BD-8A4C-C230-222DCA76A745}"/>
          </ac:inkMkLst>
        </pc:inkChg>
        <pc:inkChg chg="add del">
          <ac:chgData name="Martin, Montse" userId="387a9f4e-455b-410d-a374-30288f37bccd" providerId="ADAL" clId="{DD884435-4D8E-44AA-B075-7FC37941D252}" dt="2025-05-05T17:24:17.300" v="2614" actId="9405"/>
          <ac:inkMkLst>
            <pc:docMk/>
            <pc:sldMk cId="841470643" sldId="464"/>
            <ac:inkMk id="6" creationId="{0E3C8BA4-81C2-CD08-0321-B4AB63A937C3}"/>
          </ac:inkMkLst>
        </pc:inkChg>
        <pc:inkChg chg="add del">
          <ac:chgData name="Martin, Montse" userId="387a9f4e-455b-410d-a374-30288f37bccd" providerId="ADAL" clId="{DD884435-4D8E-44AA-B075-7FC37941D252}" dt="2025-05-05T17:24:40.265" v="2617"/>
          <ac:inkMkLst>
            <pc:docMk/>
            <pc:sldMk cId="841470643" sldId="464"/>
            <ac:inkMk id="7" creationId="{AF9E5930-B3D3-9D14-401C-32D734F7695E}"/>
          </ac:inkMkLst>
        </pc:inkChg>
        <pc:inkChg chg="add del">
          <ac:chgData name="Martin, Montse" userId="387a9f4e-455b-410d-a374-30288f37bccd" providerId="ADAL" clId="{DD884435-4D8E-44AA-B075-7FC37941D252}" dt="2025-05-05T17:24:51.665" v="2618" actId="478"/>
          <ac:inkMkLst>
            <pc:docMk/>
            <pc:sldMk cId="841470643" sldId="464"/>
            <ac:inkMk id="10" creationId="{51D58074-DBE1-FD30-C9DA-FD63DD1A6BC8}"/>
          </ac:inkMkLst>
        </pc:inkChg>
        <pc:inkChg chg="add del">
          <ac:chgData name="Martin, Montse" userId="387a9f4e-455b-410d-a374-30288f37bccd" providerId="ADAL" clId="{DD884435-4D8E-44AA-B075-7FC37941D252}" dt="2025-05-05T17:25:16.718" v="2620"/>
          <ac:inkMkLst>
            <pc:docMk/>
            <pc:sldMk cId="841470643" sldId="464"/>
            <ac:inkMk id="17" creationId="{56AF0048-D9E8-2AD8-D565-0EF7117F08D2}"/>
          </ac:inkMkLst>
        </pc:inkChg>
        <pc:inkChg chg="add del mod">
          <ac:chgData name="Martin, Montse" userId="387a9f4e-455b-410d-a374-30288f37bccd" providerId="ADAL" clId="{DD884435-4D8E-44AA-B075-7FC37941D252}" dt="2025-05-05T17:27:54.309" v="2672" actId="478"/>
          <ac:inkMkLst>
            <pc:docMk/>
            <pc:sldMk cId="841470643" sldId="464"/>
            <ac:inkMk id="20" creationId="{6FDAA680-480E-7147-4BEF-ABE1E33D9C56}"/>
          </ac:inkMkLst>
        </pc:inkChg>
        <pc:inkChg chg="add del">
          <ac:chgData name="Martin, Montse" userId="387a9f4e-455b-410d-a374-30288f37bccd" providerId="ADAL" clId="{DD884435-4D8E-44AA-B075-7FC37941D252}" dt="2025-05-05T17:26:29.334" v="2639" actId="9405"/>
          <ac:inkMkLst>
            <pc:docMk/>
            <pc:sldMk cId="841470643" sldId="464"/>
            <ac:inkMk id="29" creationId="{E0302FC2-593C-2F4F-92C0-6D37F6F344E1}"/>
          </ac:inkMkLst>
        </pc:inkChg>
        <pc:inkChg chg="add del mod">
          <ac:chgData name="Martin, Montse" userId="387a9f4e-455b-410d-a374-30288f37bccd" providerId="ADAL" clId="{DD884435-4D8E-44AA-B075-7FC37941D252}" dt="2025-05-05T17:26:28.283" v="2637"/>
          <ac:inkMkLst>
            <pc:docMk/>
            <pc:sldMk cId="841470643" sldId="464"/>
            <ac:inkMk id="31" creationId="{BA768902-7000-DC6C-E9A5-2FD0A762ABE4}"/>
          </ac:inkMkLst>
        </pc:inkChg>
      </pc:sldChg>
      <pc:sldChg chg="addSp delSp modSp new mod">
        <pc:chgData name="Martin, Montse" userId="387a9f4e-455b-410d-a374-30288f37bccd" providerId="ADAL" clId="{DD884435-4D8E-44AA-B075-7FC37941D252}" dt="2025-05-07T15:41:00.995" v="4127" actId="122"/>
        <pc:sldMkLst>
          <pc:docMk/>
          <pc:sldMk cId="3927310921" sldId="465"/>
        </pc:sldMkLst>
        <pc:spChg chg="add mod">
          <ac:chgData name="Martin, Montse" userId="387a9f4e-455b-410d-a374-30288f37bccd" providerId="ADAL" clId="{DD884435-4D8E-44AA-B075-7FC37941D252}" dt="2025-05-07T15:41:00.995" v="4127" actId="122"/>
          <ac:spMkLst>
            <pc:docMk/>
            <pc:sldMk cId="3927310921" sldId="465"/>
            <ac:spMk id="3" creationId="{671A975E-22C8-DFF4-83B7-78FC1617D4F6}"/>
          </ac:spMkLst>
        </pc:spChg>
        <pc:spChg chg="add mod">
          <ac:chgData name="Martin, Montse" userId="387a9f4e-455b-410d-a374-30288f37bccd" providerId="ADAL" clId="{DD884435-4D8E-44AA-B075-7FC37941D252}" dt="2025-05-02T10:43:47.349" v="387" actId="1076"/>
          <ac:spMkLst>
            <pc:docMk/>
            <pc:sldMk cId="3927310921" sldId="465"/>
            <ac:spMk id="8" creationId="{195D9754-6CA1-44E2-59D8-93E5AB2219F6}"/>
          </ac:spMkLst>
        </pc:spChg>
        <pc:spChg chg="add mod">
          <ac:chgData name="Martin, Montse" userId="387a9f4e-455b-410d-a374-30288f37bccd" providerId="ADAL" clId="{DD884435-4D8E-44AA-B075-7FC37941D252}" dt="2025-05-06T08:50:21.789" v="2764" actId="1038"/>
          <ac:spMkLst>
            <pc:docMk/>
            <pc:sldMk cId="3927310921" sldId="465"/>
            <ac:spMk id="10" creationId="{BBB072B4-F05D-4054-90D1-AF45516EF18E}"/>
          </ac:spMkLst>
        </pc:spChg>
        <pc:grpChg chg="add del mod">
          <ac:chgData name="Martin, Montse" userId="387a9f4e-455b-410d-a374-30288f37bccd" providerId="ADAL" clId="{DD884435-4D8E-44AA-B075-7FC37941D252}" dt="2025-05-02T10:43:36.507" v="383" actId="478"/>
          <ac:grpSpMkLst>
            <pc:docMk/>
            <pc:sldMk cId="3927310921" sldId="465"/>
            <ac:grpSpMk id="5" creationId="{3969CAED-57E1-F17F-1EDA-0BC61CF1EB3C}"/>
          </ac:grpSpMkLst>
        </pc:grpChg>
        <pc:picChg chg="add mod">
          <ac:chgData name="Martin, Montse" userId="387a9f4e-455b-410d-a374-30288f37bccd" providerId="ADAL" clId="{DD884435-4D8E-44AA-B075-7FC37941D252}" dt="2025-05-02T10:41:39.252" v="371" actId="1076"/>
          <ac:picMkLst>
            <pc:docMk/>
            <pc:sldMk cId="3927310921" sldId="465"/>
            <ac:picMk id="4" creationId="{2C5770F0-7C90-C4A3-E000-A0DEE401FB0D}"/>
          </ac:picMkLst>
        </pc:picChg>
        <pc:picChg chg="mod">
          <ac:chgData name="Martin, Montse" userId="387a9f4e-455b-410d-a374-30288f37bccd" providerId="ADAL" clId="{DD884435-4D8E-44AA-B075-7FC37941D252}" dt="2025-05-02T10:41:33.769" v="368"/>
          <ac:picMkLst>
            <pc:docMk/>
            <pc:sldMk cId="3927310921" sldId="465"/>
            <ac:picMk id="6" creationId="{561B1D2C-E6CE-44A1-F468-572A88915C79}"/>
          </ac:picMkLst>
        </pc:picChg>
        <pc:picChg chg="add mod">
          <ac:chgData name="Martin, Montse" userId="387a9f4e-455b-410d-a374-30288f37bccd" providerId="ADAL" clId="{DD884435-4D8E-44AA-B075-7FC37941D252}" dt="2025-05-02T10:43:42.178" v="386" actId="14100"/>
          <ac:picMkLst>
            <pc:docMk/>
            <pc:sldMk cId="3927310921" sldId="465"/>
            <ac:picMk id="9" creationId="{447EF1B9-02B2-4F64-A351-6F024CB244AD}"/>
          </ac:picMkLst>
        </pc:picChg>
        <pc:cxnChg chg="mod">
          <ac:chgData name="Martin, Montse" userId="387a9f4e-455b-410d-a374-30288f37bccd" providerId="ADAL" clId="{DD884435-4D8E-44AA-B075-7FC37941D252}" dt="2025-05-02T10:41:33.769" v="368"/>
          <ac:cxnSpMkLst>
            <pc:docMk/>
            <pc:sldMk cId="3927310921" sldId="465"/>
            <ac:cxnSpMk id="7" creationId="{0563E4F7-5805-61BF-FA02-2712BE52654D}"/>
          </ac:cxnSpMkLst>
        </pc:cxnChg>
      </pc:sldChg>
      <pc:sldChg chg="addSp delSp modSp add mod setBg">
        <pc:chgData name="Martin, Montse" userId="387a9f4e-455b-410d-a374-30288f37bccd" providerId="ADAL" clId="{DD884435-4D8E-44AA-B075-7FC37941D252}" dt="2025-05-08T08:39:36.684" v="4735" actId="20577"/>
        <pc:sldMkLst>
          <pc:docMk/>
          <pc:sldMk cId="4004272778" sldId="490"/>
        </pc:sldMkLst>
        <pc:spChg chg="add del mod">
          <ac:chgData name="Martin, Montse" userId="387a9f4e-455b-410d-a374-30288f37bccd" providerId="ADAL" clId="{DD884435-4D8E-44AA-B075-7FC37941D252}" dt="2025-05-06T14:54:28.647" v="3104" actId="478"/>
          <ac:spMkLst>
            <pc:docMk/>
            <pc:sldMk cId="4004272778" sldId="490"/>
            <ac:spMk id="3" creationId="{D2FB8DCE-DFD2-CDBD-761B-DA45E57ABB44}"/>
          </ac:spMkLst>
        </pc:spChg>
        <pc:spChg chg="del">
          <ac:chgData name="Martin, Montse" userId="387a9f4e-455b-410d-a374-30288f37bccd" providerId="ADAL" clId="{DD884435-4D8E-44AA-B075-7FC37941D252}" dt="2025-05-06T14:55:21.974" v="3161" actId="478"/>
          <ac:spMkLst>
            <pc:docMk/>
            <pc:sldMk cId="4004272778" sldId="490"/>
            <ac:spMk id="7" creationId="{D4C702F4-C001-D9CE-08E1-1AF7AB048F25}"/>
          </ac:spMkLst>
        </pc:spChg>
        <pc:spChg chg="del">
          <ac:chgData name="Martin, Montse" userId="387a9f4e-455b-410d-a374-30288f37bccd" providerId="ADAL" clId="{DD884435-4D8E-44AA-B075-7FC37941D252}" dt="2025-05-06T14:55:20.989" v="3160" actId="478"/>
          <ac:spMkLst>
            <pc:docMk/>
            <pc:sldMk cId="4004272778" sldId="490"/>
            <ac:spMk id="8" creationId="{981B314B-F5C0-5FE9-4954-9C0F4B1B60BC}"/>
          </ac:spMkLst>
        </pc:spChg>
        <pc:spChg chg="mod">
          <ac:chgData name="Martin, Montse" userId="387a9f4e-455b-410d-a374-30288f37bccd" providerId="ADAL" clId="{DD884435-4D8E-44AA-B075-7FC37941D252}" dt="2025-05-08T08:39:36.684" v="4735" actId="20577"/>
          <ac:spMkLst>
            <pc:docMk/>
            <pc:sldMk cId="4004272778" sldId="490"/>
            <ac:spMk id="10" creationId="{C2E65F21-5D98-AA8B-7467-15C10326746D}"/>
          </ac:spMkLst>
        </pc:spChg>
        <pc:spChg chg="mod">
          <ac:chgData name="Martin, Montse" userId="387a9f4e-455b-410d-a374-30288f37bccd" providerId="ADAL" clId="{DD884435-4D8E-44AA-B075-7FC37941D252}" dt="2025-05-07T15:40:13.719" v="4126" actId="1035"/>
          <ac:spMkLst>
            <pc:docMk/>
            <pc:sldMk cId="4004272778" sldId="490"/>
            <ac:spMk id="11" creationId="{2987BD46-90FA-FA4A-D110-C5AA02EBB228}"/>
          </ac:spMkLst>
        </pc:spChg>
        <pc:spChg chg="add mod">
          <ac:chgData name="Martin, Montse" userId="387a9f4e-455b-410d-a374-30288f37bccd" providerId="ADAL" clId="{DD884435-4D8E-44AA-B075-7FC37941D252}" dt="2025-05-06T14:55:30.188" v="3163" actId="404"/>
          <ac:spMkLst>
            <pc:docMk/>
            <pc:sldMk cId="4004272778" sldId="490"/>
            <ac:spMk id="12" creationId="{EB1B4F1C-48C0-902D-3C60-BE3AE40C337F}"/>
          </ac:spMkLst>
        </pc:spChg>
        <pc:spChg chg="add mod">
          <ac:chgData name="Martin, Montse" userId="387a9f4e-455b-410d-a374-30288f37bccd" providerId="ADAL" clId="{DD884435-4D8E-44AA-B075-7FC37941D252}" dt="2025-05-06T14:56:12.741" v="3221" actId="1037"/>
          <ac:spMkLst>
            <pc:docMk/>
            <pc:sldMk cId="4004272778" sldId="490"/>
            <ac:spMk id="13" creationId="{7B73AC59-5C5B-F837-CBF4-2A8E12F6248C}"/>
          </ac:spMkLst>
        </pc:spChg>
        <pc:spChg chg="add del mod">
          <ac:chgData name="Martin, Montse" userId="387a9f4e-455b-410d-a374-30288f37bccd" providerId="ADAL" clId="{DD884435-4D8E-44AA-B075-7FC37941D252}" dt="2025-05-06T14:54:39.089" v="3159" actId="1035"/>
          <ac:spMkLst>
            <pc:docMk/>
            <pc:sldMk cId="4004272778" sldId="490"/>
            <ac:spMk id="14" creationId="{142063BC-9132-5F92-751F-F3C8F32D81D1}"/>
          </ac:spMkLst>
        </pc:spChg>
        <pc:spChg chg="add del mod">
          <ac:chgData name="Martin, Montse" userId="387a9f4e-455b-410d-a374-30288f37bccd" providerId="ADAL" clId="{DD884435-4D8E-44AA-B075-7FC37941D252}" dt="2025-05-06T14:54:10.294" v="3101" actId="478"/>
          <ac:spMkLst>
            <pc:docMk/>
            <pc:sldMk cId="4004272778" sldId="490"/>
            <ac:spMk id="15" creationId="{9306335B-BCA2-83B7-F0AC-BD7F8C897925}"/>
          </ac:spMkLst>
        </pc:spChg>
        <pc:spChg chg="add del mod">
          <ac:chgData name="Martin, Montse" userId="387a9f4e-455b-410d-a374-30288f37bccd" providerId="ADAL" clId="{DD884435-4D8E-44AA-B075-7FC37941D252}" dt="2025-05-07T15:39:59.976" v="4065" actId="478"/>
          <ac:spMkLst>
            <pc:docMk/>
            <pc:sldMk cId="4004272778" sldId="490"/>
            <ac:spMk id="16" creationId="{F0DFD681-5E8C-6A5A-21ED-2EB55C709845}"/>
          </ac:spMkLst>
        </pc:spChg>
        <pc:picChg chg="add del mod">
          <ac:chgData name="Martin, Montse" userId="387a9f4e-455b-410d-a374-30288f37bccd" providerId="ADAL" clId="{DD884435-4D8E-44AA-B075-7FC37941D252}" dt="2025-05-07T17:17:49.077" v="4708" actId="1076"/>
          <ac:picMkLst>
            <pc:docMk/>
            <pc:sldMk cId="4004272778" sldId="490"/>
            <ac:picMk id="2" creationId="{6F540E72-F9EC-4812-8101-96D61D839802}"/>
          </ac:picMkLst>
        </pc:picChg>
        <pc:picChg chg="mod">
          <ac:chgData name="Martin, Montse" userId="387a9f4e-455b-410d-a374-30288f37bccd" providerId="ADAL" clId="{DD884435-4D8E-44AA-B075-7FC37941D252}" dt="2025-05-07T15:40:13.719" v="4126" actId="1035"/>
          <ac:picMkLst>
            <pc:docMk/>
            <pc:sldMk cId="4004272778" sldId="490"/>
            <ac:picMk id="4" creationId="{B93E4E82-50F1-D8F6-C072-0A663F9B3D1C}"/>
          </ac:picMkLst>
        </pc:picChg>
        <pc:picChg chg="del">
          <ac:chgData name="Martin, Montse" userId="387a9f4e-455b-410d-a374-30288f37bccd" providerId="ADAL" clId="{DD884435-4D8E-44AA-B075-7FC37941D252}" dt="2025-05-07T15:39:59.976" v="4065" actId="478"/>
          <ac:picMkLst>
            <pc:docMk/>
            <pc:sldMk cId="4004272778" sldId="490"/>
            <ac:picMk id="5" creationId="{4E25EF41-EE18-1BEB-1853-75630085715B}"/>
          </ac:picMkLst>
        </pc:picChg>
        <pc:picChg chg="mod">
          <ac:chgData name="Martin, Montse" userId="387a9f4e-455b-410d-a374-30288f37bccd" providerId="ADAL" clId="{DD884435-4D8E-44AA-B075-7FC37941D252}" dt="2025-05-07T15:40:13.719" v="4126" actId="1035"/>
          <ac:picMkLst>
            <pc:docMk/>
            <pc:sldMk cId="4004272778" sldId="490"/>
            <ac:picMk id="6" creationId="{04E4B329-05F0-6189-FD7A-70BCA38A6FDC}"/>
          </ac:picMkLst>
        </pc:picChg>
        <pc:picChg chg="add del mod">
          <ac:chgData name="Martin, Montse" userId="387a9f4e-455b-410d-a374-30288f37bccd" providerId="ADAL" clId="{DD884435-4D8E-44AA-B075-7FC37941D252}" dt="2025-05-06T14:54:19.722" v="3102" actId="478"/>
          <ac:picMkLst>
            <pc:docMk/>
            <pc:sldMk cId="4004272778" sldId="490"/>
            <ac:picMk id="9" creationId="{937BE440-FE88-354E-2309-461B152A4F76}"/>
          </ac:picMkLst>
        </pc:picChg>
        <pc:picChg chg="add del mod">
          <ac:chgData name="Martin, Montse" userId="387a9f4e-455b-410d-a374-30288f37bccd" providerId="ADAL" clId="{DD884435-4D8E-44AA-B075-7FC37941D252}" dt="2025-05-06T14:54:39.089" v="3159" actId="1035"/>
          <ac:picMkLst>
            <pc:docMk/>
            <pc:sldMk cId="4004272778" sldId="490"/>
            <ac:picMk id="2050" creationId="{45B953E4-3719-6D3F-DED7-F0EA29B83FF3}"/>
          </ac:picMkLst>
        </pc:picChg>
        <pc:picChg chg="del">
          <ac:chgData name="Martin, Montse" userId="387a9f4e-455b-410d-a374-30288f37bccd" providerId="ADAL" clId="{DD884435-4D8E-44AA-B075-7FC37941D252}" dt="2025-05-05T14:54:16.758" v="2490" actId="478"/>
          <ac:picMkLst>
            <pc:docMk/>
            <pc:sldMk cId="4004272778" sldId="490"/>
            <ac:picMk id="2052" creationId="{D24BA6AF-A3C7-7025-8773-2D8B09DF4AE9}"/>
          </ac:picMkLst>
        </pc:picChg>
      </pc:sldChg>
      <pc:sldChg chg="addSp delSp modSp add mod modAnim">
        <pc:chgData name="Martin, Montse" userId="387a9f4e-455b-410d-a374-30288f37bccd" providerId="ADAL" clId="{DD884435-4D8E-44AA-B075-7FC37941D252}" dt="2025-05-08T08:33:14.102" v="4711" actId="14100"/>
        <pc:sldMkLst>
          <pc:docMk/>
          <pc:sldMk cId="277409912" sldId="666"/>
        </pc:sldMkLst>
        <pc:spChg chg="mod topLvl">
          <ac:chgData name="Martin, Montse" userId="387a9f4e-455b-410d-a374-30288f37bccd" providerId="ADAL" clId="{DD884435-4D8E-44AA-B075-7FC37941D252}" dt="2025-05-07T14:44:34.180" v="3288" actId="165"/>
          <ac:spMkLst>
            <pc:docMk/>
            <pc:sldMk cId="277409912" sldId="666"/>
            <ac:spMk id="2" creationId="{B4230C36-2B6B-BD6D-3EA2-C52D0131E56D}"/>
          </ac:spMkLst>
        </pc:spChg>
        <pc:spChg chg="mod">
          <ac:chgData name="Martin, Montse" userId="387a9f4e-455b-410d-a374-30288f37bccd" providerId="ADAL" clId="{DD884435-4D8E-44AA-B075-7FC37941D252}" dt="2025-05-07T16:57:14.540" v="4702" actId="1038"/>
          <ac:spMkLst>
            <pc:docMk/>
            <pc:sldMk cId="277409912" sldId="666"/>
            <ac:spMk id="4" creationId="{180E0A81-9FDE-C276-41DA-A695B1D89E0E}"/>
          </ac:spMkLst>
        </pc:spChg>
        <pc:spChg chg="del">
          <ac:chgData name="Martin, Montse" userId="387a9f4e-455b-410d-a374-30288f37bccd" providerId="ADAL" clId="{DD884435-4D8E-44AA-B075-7FC37941D252}" dt="2025-05-07T14:43:45.055" v="3242" actId="478"/>
          <ac:spMkLst>
            <pc:docMk/>
            <pc:sldMk cId="277409912" sldId="666"/>
            <ac:spMk id="5" creationId="{C3ECC66D-6B32-B204-1AD8-1066A28903C0}"/>
          </ac:spMkLst>
        </pc:spChg>
        <pc:spChg chg="mod topLvl">
          <ac:chgData name="Martin, Montse" userId="387a9f4e-455b-410d-a374-30288f37bccd" providerId="ADAL" clId="{DD884435-4D8E-44AA-B075-7FC37941D252}" dt="2025-05-07T14:44:34.180" v="3288" actId="165"/>
          <ac:spMkLst>
            <pc:docMk/>
            <pc:sldMk cId="277409912" sldId="666"/>
            <ac:spMk id="6" creationId="{06B6A452-AAD3-45E6-B189-CDE763CDAF8F}"/>
          </ac:spMkLst>
        </pc:spChg>
        <pc:spChg chg="add mod">
          <ac:chgData name="Martin, Montse" userId="387a9f4e-455b-410d-a374-30288f37bccd" providerId="ADAL" clId="{DD884435-4D8E-44AA-B075-7FC37941D252}" dt="2025-05-07T14:43:54.074" v="3270" actId="1035"/>
          <ac:spMkLst>
            <pc:docMk/>
            <pc:sldMk cId="277409912" sldId="666"/>
            <ac:spMk id="7" creationId="{1DC503B3-4ACF-BA4C-571D-CB48683B457C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9" creationId="{17064920-6641-89EE-EFFC-64A9D10D50C5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0" creationId="{5423E9AF-778A-8BEB-B3E5-8CEC37481A08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1" creationId="{D504ED5B-505C-E798-44A7-A231028A72F9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2" creationId="{FB53ECB3-86E4-D07F-1BF5-B8426A7599B2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3" creationId="{8AF0075A-E65C-1984-97B2-887AB3C4A37C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4" creationId="{0A256420-A71F-076C-D6E5-B2A3C2E5DE9A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5" creationId="{39752512-2AA4-1142-C6DB-AF24DDC01608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6" creationId="{8E0013EC-0CEE-60B0-017C-4A9D0F5B1973}"/>
          </ac:spMkLst>
        </pc:spChg>
        <pc:spChg chg="add mod">
          <ac:chgData name="Martin, Montse" userId="387a9f4e-455b-410d-a374-30288f37bccd" providerId="ADAL" clId="{DD884435-4D8E-44AA-B075-7FC37941D252}" dt="2025-05-07T16:55:53.283" v="4466" actId="164"/>
          <ac:spMkLst>
            <pc:docMk/>
            <pc:sldMk cId="277409912" sldId="666"/>
            <ac:spMk id="17" creationId="{D88BE915-F8C5-1804-3D44-4D6657502D2C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19" creationId="{9A792B2C-562B-640E-30CE-DAE1AE9C4633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0" creationId="{EE73CEF7-E93A-B0E9-0406-676A4441E648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1" creationId="{2EE6C61E-F21E-ACC8-6A68-764F91CE9D6F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2" creationId="{5783F9C1-1CD0-0436-2EA5-30A0DCFE0450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3" creationId="{EECA8829-7576-851D-7AB2-269F96C949E1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4" creationId="{C63434E1-9621-91C8-2058-330BC1C5F411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5" creationId="{883AD25C-7140-3151-B453-E5BF31067034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7" creationId="{F8BFBD52-E5B3-39C1-811F-A48C3988579B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8" creationId="{6A761940-01B0-FE28-E2D6-C28DD80CF3CD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29" creationId="{F2881B4F-C9E8-4996-1AF8-5C136CF1EAB2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30" creationId="{AB2D1D64-113A-2AB2-BF1C-5CD54A4C0B0F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31" creationId="{9E66994E-92F2-4560-7416-8E801017A2D7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32" creationId="{9FEDD6D7-1C49-BC8F-6F13-A1D9F1FCE196}"/>
          </ac:spMkLst>
        </pc:spChg>
        <pc:spChg chg="mod">
          <ac:chgData name="Martin, Montse" userId="387a9f4e-455b-410d-a374-30288f37bccd" providerId="ADAL" clId="{DD884435-4D8E-44AA-B075-7FC37941D252}" dt="2025-05-08T08:33:14.102" v="4711" actId="14100"/>
          <ac:spMkLst>
            <pc:docMk/>
            <pc:sldMk cId="277409912" sldId="666"/>
            <ac:spMk id="33" creationId="{CF30C43B-9C6D-EBC8-6295-59D9D746EA56}"/>
          </ac:spMkLst>
        </pc:spChg>
        <pc:spChg chg="mod">
          <ac:chgData name="Martin, Montse" userId="387a9f4e-455b-410d-a374-30288f37bccd" providerId="ADAL" clId="{DD884435-4D8E-44AA-B075-7FC37941D252}" dt="2025-05-07T16:55:31.259" v="4443"/>
          <ac:spMkLst>
            <pc:docMk/>
            <pc:sldMk cId="277409912" sldId="666"/>
            <ac:spMk id="34" creationId="{C315A5E8-462B-7192-AE52-09D04AE3B4D2}"/>
          </ac:spMkLst>
        </pc:spChg>
        <pc:spChg chg="add mod">
          <ac:chgData name="Martin, Montse" userId="387a9f4e-455b-410d-a374-30288f37bccd" providerId="ADAL" clId="{DD884435-4D8E-44AA-B075-7FC37941D252}" dt="2025-05-07T16:56:55.270" v="4651" actId="1035"/>
          <ac:spMkLst>
            <pc:docMk/>
            <pc:sldMk cId="277409912" sldId="666"/>
            <ac:spMk id="35" creationId="{D07EB368-B9CB-5AC1-8B53-022D544D1C86}"/>
          </ac:spMkLst>
        </pc:spChg>
        <pc:grpChg chg="add del mod">
          <ac:chgData name="Martin, Montse" userId="387a9f4e-455b-410d-a374-30288f37bccd" providerId="ADAL" clId="{DD884435-4D8E-44AA-B075-7FC37941D252}" dt="2025-05-07T16:57:14.540" v="4702" actId="1038"/>
          <ac:grpSpMkLst>
            <pc:docMk/>
            <pc:sldMk cId="277409912" sldId="666"/>
            <ac:grpSpMk id="8" creationId="{1FE0DC79-26D9-B2C3-4BC5-BBFD36FBDAE9}"/>
          </ac:grpSpMkLst>
        </pc:grpChg>
        <pc:grpChg chg="add mod">
          <ac:chgData name="Martin, Montse" userId="387a9f4e-455b-410d-a374-30288f37bccd" providerId="ADAL" clId="{DD884435-4D8E-44AA-B075-7FC37941D252}" dt="2025-05-07T16:55:53.283" v="4466" actId="164"/>
          <ac:grpSpMkLst>
            <pc:docMk/>
            <pc:sldMk cId="277409912" sldId="666"/>
            <ac:grpSpMk id="18" creationId="{8A43541F-CF97-7571-DF97-E6E205DB39EC}"/>
          </ac:grpSpMkLst>
        </pc:grpChg>
        <pc:grpChg chg="add mod">
          <ac:chgData name="Martin, Montse" userId="387a9f4e-455b-410d-a374-30288f37bccd" providerId="ADAL" clId="{DD884435-4D8E-44AA-B075-7FC37941D252}" dt="2025-05-07T16:55:53.283" v="4466" actId="164"/>
          <ac:grpSpMkLst>
            <pc:docMk/>
            <pc:sldMk cId="277409912" sldId="666"/>
            <ac:grpSpMk id="26" creationId="{A3250BDB-BED3-6A1A-9013-80E898B3BFC5}"/>
          </ac:grpSpMkLst>
        </pc:grpChg>
        <pc:grpChg chg="add mod">
          <ac:chgData name="Martin, Montse" userId="387a9f4e-455b-410d-a374-30288f37bccd" providerId="ADAL" clId="{DD884435-4D8E-44AA-B075-7FC37941D252}" dt="2025-05-07T16:56:55.270" v="4651" actId="1035"/>
          <ac:grpSpMkLst>
            <pc:docMk/>
            <pc:sldMk cId="277409912" sldId="666"/>
            <ac:grpSpMk id="36" creationId="{A9E00CF1-FD28-3FFE-CA0C-9F48FBA70FF4}"/>
          </ac:grpSpMkLst>
        </pc:grpChg>
        <pc:picChg chg="mod topLvl">
          <ac:chgData name="Martin, Montse" userId="387a9f4e-455b-410d-a374-30288f37bccd" providerId="ADAL" clId="{DD884435-4D8E-44AA-B075-7FC37941D252}" dt="2025-05-07T14:44:34.180" v="3288" actId="165"/>
          <ac:picMkLst>
            <pc:docMk/>
            <pc:sldMk cId="277409912" sldId="666"/>
            <ac:picMk id="3" creationId="{F93A2AA0-0DD5-7113-FBAA-555EA6B6CDB2}"/>
          </ac:picMkLst>
        </pc:picChg>
        <pc:picChg chg="add mod">
          <ac:chgData name="Martin, Montse" userId="387a9f4e-455b-410d-a374-30288f37bccd" providerId="ADAL" clId="{DD884435-4D8E-44AA-B075-7FC37941D252}" dt="2025-05-07T16:57:06.083" v="4687" actId="1037"/>
          <ac:picMkLst>
            <pc:docMk/>
            <pc:sldMk cId="277409912" sldId="666"/>
            <ac:picMk id="37" creationId="{11883C9F-434D-C755-4084-DAEFD9E2A8B3}"/>
          </ac:picMkLst>
        </pc:picChg>
        <pc:picChg chg="add mod">
          <ac:chgData name="Martin, Montse" userId="387a9f4e-455b-410d-a374-30288f37bccd" providerId="ADAL" clId="{DD884435-4D8E-44AA-B075-7FC37941D252}" dt="2025-05-07T16:57:06.083" v="4687" actId="1037"/>
          <ac:picMkLst>
            <pc:docMk/>
            <pc:sldMk cId="277409912" sldId="666"/>
            <ac:picMk id="38" creationId="{2612051E-F9F4-94B9-B932-7494FC741C06}"/>
          </ac:picMkLst>
        </pc:picChg>
      </pc:sldChg>
      <pc:sldChg chg="addSp modSp new mod">
        <pc:chgData name="Martin, Montse" userId="387a9f4e-455b-410d-a374-30288f37bccd" providerId="ADAL" clId="{DD884435-4D8E-44AA-B075-7FC37941D252}" dt="2025-05-08T08:38:36.834" v="4733" actId="1038"/>
        <pc:sldMkLst>
          <pc:docMk/>
          <pc:sldMk cId="1415456817" sldId="667"/>
        </pc:sldMkLst>
        <pc:spChg chg="add mod">
          <ac:chgData name="Martin, Montse" userId="387a9f4e-455b-410d-a374-30288f37bccd" providerId="ADAL" clId="{DD884435-4D8E-44AA-B075-7FC37941D252}" dt="2025-05-08T08:38:36.834" v="4733" actId="1038"/>
          <ac:spMkLst>
            <pc:docMk/>
            <pc:sldMk cId="1415456817" sldId="667"/>
            <ac:spMk id="3" creationId="{C791CC5B-EBB9-7F92-2CE2-C7C963B2A0B0}"/>
          </ac:spMkLst>
        </pc:spChg>
        <pc:spChg chg="add mod">
          <ac:chgData name="Martin, Montse" userId="387a9f4e-455b-410d-a374-30288f37bccd" providerId="ADAL" clId="{DD884435-4D8E-44AA-B075-7FC37941D252}" dt="2025-05-08T08:38:36.834" v="4733" actId="1038"/>
          <ac:spMkLst>
            <pc:docMk/>
            <pc:sldMk cId="1415456817" sldId="667"/>
            <ac:spMk id="4" creationId="{BDE22F90-8267-712A-4D3E-1A319C2B4F16}"/>
          </ac:spMkLst>
        </pc:spChg>
        <pc:spChg chg="add mod">
          <ac:chgData name="Martin, Montse" userId="387a9f4e-455b-410d-a374-30288f37bccd" providerId="ADAL" clId="{DD884435-4D8E-44AA-B075-7FC37941D252}" dt="2025-05-08T08:38:17.354" v="4713"/>
          <ac:spMkLst>
            <pc:docMk/>
            <pc:sldMk cId="1415456817" sldId="667"/>
            <ac:spMk id="5" creationId="{1210EBAD-933E-1AF5-9A49-0FC6F91E9227}"/>
          </ac:spMkLst>
        </pc:spChg>
        <pc:graphicFrameChg chg="add mod">
          <ac:chgData name="Martin, Montse" userId="387a9f4e-455b-410d-a374-30288f37bccd" providerId="ADAL" clId="{DD884435-4D8E-44AA-B075-7FC37941D252}" dt="2025-05-08T08:38:36.834" v="4733" actId="1038"/>
          <ac:graphicFrameMkLst>
            <pc:docMk/>
            <pc:sldMk cId="1415456817" sldId="667"/>
            <ac:graphicFrameMk id="2" creationId="{DF6875B1-6A78-425C-061F-CE5D7EAE9E96}"/>
          </ac:graphicFrameMkLst>
        </pc:graphicFrameChg>
        <pc:picChg chg="add mod">
          <ac:chgData name="Martin, Montse" userId="387a9f4e-455b-410d-a374-30288f37bccd" providerId="ADAL" clId="{DD884435-4D8E-44AA-B075-7FC37941D252}" dt="2025-05-08T08:38:32.721" v="4725" actId="1038"/>
          <ac:picMkLst>
            <pc:docMk/>
            <pc:sldMk cId="1415456817" sldId="667"/>
            <ac:picMk id="6" creationId="{BB097D9E-C02B-4D81-1646-9BB041A470D1}"/>
          </ac:picMkLst>
        </pc:picChg>
      </pc:sldChg>
      <pc:sldChg chg="addSp delSp modSp new del mod">
        <pc:chgData name="Martin, Montse" userId="387a9f4e-455b-410d-a374-30288f37bccd" providerId="ADAL" clId="{DD884435-4D8E-44AA-B075-7FC37941D252}" dt="2025-05-07T15:29:03.540" v="3857" actId="47"/>
        <pc:sldMkLst>
          <pc:docMk/>
          <pc:sldMk cId="2131564530" sldId="667"/>
        </pc:sldMkLst>
        <pc:spChg chg="add del mod">
          <ac:chgData name="Martin, Montse" userId="387a9f4e-455b-410d-a374-30288f37bccd" providerId="ADAL" clId="{DD884435-4D8E-44AA-B075-7FC37941D252}" dt="2025-05-07T15:28:39.210" v="3851" actId="478"/>
          <ac:spMkLst>
            <pc:docMk/>
            <pc:sldMk cId="2131564530" sldId="667"/>
            <ac:spMk id="6" creationId="{E9379662-CA14-A225-807C-37F0CFD0DFC3}"/>
          </ac:spMkLst>
        </pc:spChg>
        <pc:spChg chg="add del mod">
          <ac:chgData name="Martin, Montse" userId="387a9f4e-455b-410d-a374-30288f37bccd" providerId="ADAL" clId="{DD884435-4D8E-44AA-B075-7FC37941D252}" dt="2025-05-07T15:28:39.210" v="3851" actId="478"/>
          <ac:spMkLst>
            <pc:docMk/>
            <pc:sldMk cId="2131564530" sldId="667"/>
            <ac:spMk id="7" creationId="{DA4F3367-FA0A-C03D-4F4D-0C005921AE3A}"/>
          </ac:spMkLst>
        </pc:spChg>
        <pc:spChg chg="add del mod">
          <ac:chgData name="Martin, Montse" userId="387a9f4e-455b-410d-a374-30288f37bccd" providerId="ADAL" clId="{DD884435-4D8E-44AA-B075-7FC37941D252}" dt="2025-05-07T15:28:39.210" v="3851" actId="478"/>
          <ac:spMkLst>
            <pc:docMk/>
            <pc:sldMk cId="2131564530" sldId="667"/>
            <ac:spMk id="8" creationId="{4CB73C3C-D4EA-617C-F6B3-170F7D646082}"/>
          </ac:spMkLst>
        </pc:spChg>
        <pc:spChg chg="add del mod">
          <ac:chgData name="Martin, Montse" userId="387a9f4e-455b-410d-a374-30288f37bccd" providerId="ADAL" clId="{DD884435-4D8E-44AA-B075-7FC37941D252}" dt="2025-05-07T15:28:39.210" v="3851" actId="478"/>
          <ac:spMkLst>
            <pc:docMk/>
            <pc:sldMk cId="2131564530" sldId="667"/>
            <ac:spMk id="9" creationId="{E6BF7FD1-EBC7-4326-D0CE-F2C82B147C2D}"/>
          </ac:spMkLst>
        </pc:spChg>
        <pc:spChg chg="add mod">
          <ac:chgData name="Martin, Montse" userId="387a9f4e-455b-410d-a374-30288f37bccd" providerId="ADAL" clId="{DD884435-4D8E-44AA-B075-7FC37941D252}" dt="2025-05-07T15:28:38.643" v="3850" actId="164"/>
          <ac:spMkLst>
            <pc:docMk/>
            <pc:sldMk cId="2131564530" sldId="667"/>
            <ac:spMk id="12" creationId="{CC9C8E65-53D4-6602-36BF-AEAB73D16810}"/>
          </ac:spMkLst>
        </pc:spChg>
        <pc:spChg chg="add mod">
          <ac:chgData name="Martin, Montse" userId="387a9f4e-455b-410d-a374-30288f37bccd" providerId="ADAL" clId="{DD884435-4D8E-44AA-B075-7FC37941D252}" dt="2025-05-07T15:28:38.643" v="3850" actId="164"/>
          <ac:spMkLst>
            <pc:docMk/>
            <pc:sldMk cId="2131564530" sldId="667"/>
            <ac:spMk id="13" creationId="{8C66E1A2-3595-1A27-8800-30D6A53DB37A}"/>
          </ac:spMkLst>
        </pc:spChg>
        <pc:spChg chg="add del mod">
          <ac:chgData name="Martin, Montse" userId="387a9f4e-455b-410d-a374-30288f37bccd" providerId="ADAL" clId="{DD884435-4D8E-44AA-B075-7FC37941D252}" dt="2025-05-07T15:28:39.210" v="3851" actId="478"/>
          <ac:spMkLst>
            <pc:docMk/>
            <pc:sldMk cId="2131564530" sldId="667"/>
            <ac:spMk id="16" creationId="{77E91608-6D77-C884-DC04-F7D756A7061F}"/>
          </ac:spMkLst>
        </pc:spChg>
        <pc:spChg chg="add mod">
          <ac:chgData name="Martin, Montse" userId="387a9f4e-455b-410d-a374-30288f37bccd" providerId="ADAL" clId="{DD884435-4D8E-44AA-B075-7FC37941D252}" dt="2025-05-07T15:21:06.260" v="3813"/>
          <ac:spMkLst>
            <pc:docMk/>
            <pc:sldMk cId="2131564530" sldId="667"/>
            <ac:spMk id="20" creationId="{9BF639D6-B6AE-CAD3-43FC-DFD121C9A6F3}"/>
          </ac:spMkLst>
        </pc:spChg>
        <pc:grpChg chg="add mod">
          <ac:chgData name="Martin, Montse" userId="387a9f4e-455b-410d-a374-30288f37bccd" providerId="ADAL" clId="{DD884435-4D8E-44AA-B075-7FC37941D252}" dt="2025-05-07T15:28:38.643" v="3850" actId="164"/>
          <ac:grpSpMkLst>
            <pc:docMk/>
            <pc:sldMk cId="2131564530" sldId="667"/>
            <ac:grpSpMk id="21" creationId="{473CB0A3-F76B-813A-B450-A9DD463D2D35}"/>
          </ac:grpSpMkLst>
        </pc:grpChg>
        <pc:graphicFrameChg chg="add mod">
          <ac:chgData name="Martin, Montse" userId="387a9f4e-455b-410d-a374-30288f37bccd" providerId="ADAL" clId="{DD884435-4D8E-44AA-B075-7FC37941D252}" dt="2025-05-07T15:28:38.643" v="3850" actId="164"/>
          <ac:graphicFrameMkLst>
            <pc:docMk/>
            <pc:sldMk cId="2131564530" sldId="667"/>
            <ac:graphicFrameMk id="11" creationId="{E9423C08-3F7B-8945-D00E-6431EA086B0C}"/>
          </ac:graphicFrameMkLst>
        </pc:graphicFrame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2" creationId="{04D0F097-E443-078E-1D3C-402CB9614AEB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3" creationId="{2D43A19B-20D6-A33F-8620-A7450494EDF2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4" creationId="{F878298D-D0EA-0D0F-663A-90377F71F326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5" creationId="{F9E89241-4427-0459-370F-60D39FFCC127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14" creationId="{D021A76E-CD31-7147-455C-6C36FFCDABBB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15" creationId="{82CFADF0-4CD4-B2DE-29DB-A2E97D68D80F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17" creationId="{CF3BE8A2-8CFE-E47C-F92A-C2A91CC23FA0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18" creationId="{539DD3FC-51D5-4F2C-20CF-AC8C444A82CF}"/>
          </ac:picMkLst>
        </pc:picChg>
        <pc:picChg chg="add del mod">
          <ac:chgData name="Martin, Montse" userId="387a9f4e-455b-410d-a374-30288f37bccd" providerId="ADAL" clId="{DD884435-4D8E-44AA-B075-7FC37941D252}" dt="2025-05-07T15:28:39.210" v="3851" actId="478"/>
          <ac:picMkLst>
            <pc:docMk/>
            <pc:sldMk cId="2131564530" sldId="667"/>
            <ac:picMk id="19" creationId="{5F725A92-1B54-62EB-657F-AA0FB8BF8E56}"/>
          </ac:picMkLst>
        </pc:picChg>
        <pc:cxnChg chg="add del mod">
          <ac:chgData name="Martin, Montse" userId="387a9f4e-455b-410d-a374-30288f37bccd" providerId="ADAL" clId="{DD884435-4D8E-44AA-B075-7FC37941D252}" dt="2025-05-07T15:28:39.210" v="3851" actId="478"/>
          <ac:cxnSpMkLst>
            <pc:docMk/>
            <pc:sldMk cId="2131564530" sldId="667"/>
            <ac:cxnSpMk id="10" creationId="{AA6F9D92-D4CC-578D-951F-F8BAE6547C85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ragenomica-my.sharepoint.com/personal/irene_villar_cragenomica_es/Documents/Documentos/2-%20Experimentos/1-NPC1/Atha%20mutants/Infeccion%20CMV%20y%20Tum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800" dirty="0"/>
              <a:t>Cantidad de CMV</a:t>
            </a:r>
          </a:p>
        </c:rich>
      </c:tx>
      <c:layout>
        <c:manualLayout>
          <c:xMode val="edge"/>
          <c:yMode val="edge"/>
          <c:x val="0.322523290609006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1665015383010897"/>
          <c:y val="0.12170377901694199"/>
          <c:w val="0.61050216405068569"/>
          <c:h val="0.5950416077830057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'qPCR6-3-24'!$Y$23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ysClr val="windowText" lastClr="000000">
                <a:alpha val="96000"/>
              </a:sysClr>
            </a:solidFill>
            <a:ln>
              <a:solidFill>
                <a:schemeClr val="accent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('qPCR6-3-24'!$V$21,'qPCR6-3-24'!$V$28,'qPCR6-3-24'!$V$35)</c:f>
                <c:numCache>
                  <c:formatCode>General</c:formatCode>
                  <c:ptCount val="3"/>
                  <c:pt idx="0">
                    <c:v>0.20260840339961608</c:v>
                  </c:pt>
                  <c:pt idx="1">
                    <c:v>0.46240579001582877</c:v>
                  </c:pt>
                  <c:pt idx="2">
                    <c:v>2.1357128079129377</c:v>
                  </c:pt>
                </c:numCache>
              </c:numRef>
            </c:plus>
            <c:minus>
              <c:numRef>
                <c:f>('qPCR6-3-24'!$V$21,'qPCR6-3-24'!$V$28,'qPCR6-3-24'!$V$35)</c:f>
                <c:numCache>
                  <c:formatCode>General</c:formatCode>
                  <c:ptCount val="3"/>
                  <c:pt idx="0">
                    <c:v>0.20260840339961608</c:v>
                  </c:pt>
                  <c:pt idx="1">
                    <c:v>0.46240579001582877</c:v>
                  </c:pt>
                  <c:pt idx="2">
                    <c:v>2.1357128079129377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('qPCR6-3-24'!$Z$21,'qPCR6-3-24'!$AB$21,'qPCR6-3-24'!$AA$21)</c:f>
              <c:strCache>
                <c:ptCount val="3"/>
                <c:pt idx="0">
                  <c:v>wt</c:v>
                </c:pt>
                <c:pt idx="1">
                  <c:v>VPS41_ch11</c:v>
                </c:pt>
                <c:pt idx="2">
                  <c:v>VPS41_ch6</c:v>
                </c:pt>
              </c:strCache>
            </c:strRef>
          </c:cat>
          <c:val>
            <c:numRef>
              <c:f>'qPCR6-3-24'!$Z$23:$AB$23</c:f>
              <c:numCache>
                <c:formatCode>0.000</c:formatCode>
                <c:ptCount val="3"/>
                <c:pt idx="0">
                  <c:v>1.0243897973258964</c:v>
                </c:pt>
                <c:pt idx="1">
                  <c:v>1.2325909388316614</c:v>
                </c:pt>
                <c:pt idx="2">
                  <c:v>2.8034832661745486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1-4865-88BE-CA28A10DC4B2}"/>
            </c:ext>
          </c:extLst>
        </c:ser>
        <c:ser>
          <c:idx val="0"/>
          <c:order val="1"/>
          <c:tx>
            <c:strRef>
              <c:f>'qPCR6-3-24'!$Y$22</c:f>
              <c:strCache>
                <c:ptCount val="1"/>
                <c:pt idx="0">
                  <c:v>CMV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('qPCR6-3-24'!$V$24,'qPCR6-3-24'!$V$31,'qPCR6-3-24'!$V$38)</c:f>
                <c:numCache>
                  <c:formatCode>General</c:formatCode>
                  <c:ptCount val="3"/>
                  <c:pt idx="0">
                    <c:v>5905.884759861181</c:v>
                  </c:pt>
                  <c:pt idx="1">
                    <c:v>1006.3006225641681</c:v>
                  </c:pt>
                  <c:pt idx="2">
                    <c:v>1173.9565463334491</c:v>
                  </c:pt>
                </c:numCache>
              </c:numRef>
            </c:plus>
            <c:minus>
              <c:numRef>
                <c:f>('qPCR6-3-24'!$V$24,'qPCR6-3-24'!$V$31,'qPCR6-3-24'!$V$38)</c:f>
                <c:numCache>
                  <c:formatCode>General</c:formatCode>
                  <c:ptCount val="3"/>
                  <c:pt idx="0">
                    <c:v>5905.884759861181</c:v>
                  </c:pt>
                  <c:pt idx="1">
                    <c:v>1006.3006225641681</c:v>
                  </c:pt>
                  <c:pt idx="2">
                    <c:v>1173.9565463334491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('qPCR6-3-24'!$Z$21,'qPCR6-3-24'!$AB$21,'qPCR6-3-24'!$AA$21)</c:f>
              <c:strCache>
                <c:ptCount val="3"/>
                <c:pt idx="0">
                  <c:v>wt</c:v>
                </c:pt>
                <c:pt idx="1">
                  <c:v>VPS41_ch11</c:v>
                </c:pt>
                <c:pt idx="2">
                  <c:v>VPS41_ch6</c:v>
                </c:pt>
              </c:strCache>
            </c:strRef>
          </c:cat>
          <c:val>
            <c:numRef>
              <c:f>('qPCR6-3-24'!$Z$22,'qPCR6-3-24'!$AB$22,'qPCR6-3-24'!$AA$22)</c:f>
              <c:numCache>
                <c:formatCode>0</c:formatCode>
                <c:ptCount val="3"/>
                <c:pt idx="0">
                  <c:v>45895.229253578516</c:v>
                </c:pt>
                <c:pt idx="1">
                  <c:v>2822.9110970603406</c:v>
                </c:pt>
                <c:pt idx="2">
                  <c:v>15760.514244484593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21-4865-88BE-CA28A10DC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493199"/>
        <c:axId val="621497999"/>
      </c:barChart>
      <c:catAx>
        <c:axId val="62149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21497999"/>
        <c:crosses val="autoZero"/>
        <c:auto val="1"/>
        <c:lblAlgn val="ctr"/>
        <c:lblOffset val="100"/>
        <c:noMultiLvlLbl val="0"/>
      </c:catAx>
      <c:valAx>
        <c:axId val="621497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05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RQgene/NF</a:t>
                </a:r>
              </a:p>
            </c:rich>
          </c:tx>
          <c:layout>
            <c:manualLayout>
              <c:xMode val="edge"/>
              <c:yMode val="edge"/>
              <c:x val="9.8571636683216668E-2"/>
              <c:y val="0.33842987966295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5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21493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41296560321543"/>
          <c:y val="0.84419126266145461"/>
          <c:w val="0.48285113854011497"/>
          <c:h val="6.4371993554210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Cantidad de CMV</a:t>
            </a:r>
            <a:r>
              <a:rPr lang="es-ES" baseline="0" dirty="0"/>
              <a:t> 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EF-41A6-9527-5CBFE54C145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EF-41A6-9527-5CBFE54C1457}"/>
              </c:ext>
            </c:extLst>
          </c:dPt>
          <c:errBars>
            <c:errBarType val="both"/>
            <c:errValType val="cust"/>
            <c:noEndCap val="0"/>
            <c:plus>
              <c:numRef>
                <c:f>'analysis 29-4'!$X$43:$X$48</c:f>
                <c:numCache>
                  <c:formatCode>General</c:formatCode>
                  <c:ptCount val="6"/>
                  <c:pt idx="0">
                    <c:v>8.0488711917360317E-2</c:v>
                  </c:pt>
                  <c:pt idx="1">
                    <c:v>1.0397040589197544</c:v>
                  </c:pt>
                  <c:pt idx="2">
                    <c:v>2.2507227570481036E-3</c:v>
                  </c:pt>
                  <c:pt idx="3">
                    <c:v>0.34121854802209389</c:v>
                  </c:pt>
                  <c:pt idx="4">
                    <c:v>2.3321880073142121E-5</c:v>
                  </c:pt>
                  <c:pt idx="5">
                    <c:v>6.3225034818212445E-3</c:v>
                  </c:pt>
                </c:numCache>
              </c:numRef>
            </c:plus>
            <c:minus>
              <c:numRef>
                <c:f>'analysis 29-4'!$X$43:$X$48</c:f>
                <c:numCache>
                  <c:formatCode>General</c:formatCode>
                  <c:ptCount val="6"/>
                  <c:pt idx="0">
                    <c:v>8.0488711917360317E-2</c:v>
                  </c:pt>
                  <c:pt idx="1">
                    <c:v>1.0397040589197544</c:v>
                  </c:pt>
                  <c:pt idx="2">
                    <c:v>2.2507227570481036E-3</c:v>
                  </c:pt>
                  <c:pt idx="3">
                    <c:v>0.34121854802209389</c:v>
                  </c:pt>
                  <c:pt idx="4">
                    <c:v>2.3321880073142121E-5</c:v>
                  </c:pt>
                  <c:pt idx="5">
                    <c:v>6.3225034818212445E-3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'analysis 29-4'!$V$43:$V$48</c:f>
              <c:strCache>
                <c:ptCount val="6"/>
                <c:pt idx="0">
                  <c:v>col</c:v>
                </c:pt>
                <c:pt idx="1">
                  <c:v>col -FNY</c:v>
                </c:pt>
                <c:pt idx="2">
                  <c:v>Atha1-1 </c:v>
                </c:pt>
                <c:pt idx="3">
                  <c:v>Atha1-1 FNY </c:v>
                </c:pt>
                <c:pt idx="4">
                  <c:v>Atha1-2 </c:v>
                </c:pt>
                <c:pt idx="5">
                  <c:v>Atha1-2 FNY</c:v>
                </c:pt>
              </c:strCache>
            </c:strRef>
          </c:cat>
          <c:val>
            <c:numRef>
              <c:f>'analysis 29-4'!$W$43:$W$48</c:f>
              <c:numCache>
                <c:formatCode>General</c:formatCode>
                <c:ptCount val="6"/>
                <c:pt idx="0">
                  <c:v>6.1840510920242946E-2</c:v>
                </c:pt>
                <c:pt idx="1">
                  <c:v>5.831770265421401</c:v>
                </c:pt>
                <c:pt idx="2">
                  <c:v>2.7067768870161955E-3</c:v>
                </c:pt>
                <c:pt idx="3">
                  <c:v>0.69919568576409341</c:v>
                </c:pt>
                <c:pt idx="4">
                  <c:v>5.412139537342432E-5</c:v>
                </c:pt>
                <c:pt idx="5">
                  <c:v>7.287748910815111E-3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EF-41A6-9527-5CBFE54C1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261519"/>
        <c:axId val="132262959"/>
      </c:barChart>
      <c:catAx>
        <c:axId val="13226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2262959"/>
        <c:crosses val="autoZero"/>
        <c:auto val="1"/>
        <c:lblAlgn val="ctr"/>
        <c:lblOffset val="100"/>
        <c:noMultiLvlLbl val="0"/>
      </c:catAx>
      <c:valAx>
        <c:axId val="132262959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NRQs</a:t>
                </a:r>
                <a:r>
                  <a:rPr lang="es-ES" baseline="0"/>
                  <a:t> (MP)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2261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2T11:59:10.0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2T11:59:10.5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A15E5-67EB-494F-B093-408B5861CD85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9F68-45B1-4DA9-AB2D-9FB0F823F9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095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9F68-45B1-4DA9-AB2D-9FB0F823F9D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38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C3908-DDEB-3533-B589-A59380393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542D60-777A-FA97-E065-020C1F331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48BD9A-B675-E201-F9F4-77C72333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25E3B7-DD0F-88A6-664E-B5EC98B0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48BFE3-649F-65F4-02DB-6D248539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91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3B233-9C7B-9A40-12A8-F9BD828D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0C8A41-FC40-29CE-CED0-2C36D6B38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6634BA-90E4-550E-9040-7A06E030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A90AE-5038-C91E-65D2-5282C347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E36184-3ED5-FFC9-C27C-FFB481B16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61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2455C5-F30A-EFC7-581C-306F68BFD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7AECC2-9013-3A58-1D41-827D99C28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6A51CE-95AA-7234-7812-33D6FFE7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AACFD7-582A-086A-24E9-7770B7B2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9A19A-CEA1-DC63-7FA7-E40021F3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04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E9664-3EA7-C4A6-8888-9C5BD7D8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215D1B-367B-2012-201D-62D82E48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CC81BB-6B03-F6D9-3B30-27A7F57B4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CB96E8-CB29-7A81-F602-CCC316819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F14FF1-E883-AF17-ACE9-6055F9AF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5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853A7-1795-9BD4-F9E7-E091C433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EC94FB-AE96-9BA6-95C8-CF63533C7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77EA8-4C8B-E855-7EB2-3E18F631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D529B7-775C-1860-D307-61854DA9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3D589B-736C-A06B-3529-C2001FD6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26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4DFE6-B244-AF1D-7851-1F3E50DD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CC283-E3E8-25FB-80F9-51BCFBDD5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232DFD-F038-4738-7380-396EDDF9F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527418-891F-5B9B-22E1-C3DD6BF6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7120B4-BAF1-8BA0-07BE-75127BEB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A6FF9C-5EBD-9DB5-CE01-9BE0E314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36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8F64B-0CDA-09EA-FB2E-7BE3357E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18B493-01F9-7AA2-CCC2-B1DC5E48E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FA6840-602D-B3E1-59FE-466967663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B707AE-28E0-2A5C-BEA5-981A0F490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0D4FBD-C056-DE25-E904-536E614BD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BD69FC-5C72-80F0-3C79-E3F27FFA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96CC32-1A26-C7E5-3BAB-4DEADC28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1371A5-85AF-059D-E9A8-500BFE37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9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8B106-03BC-C18B-D76F-F9D80A0D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9D27E1-BB5B-2AC1-E7D1-D98BB989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C8AB7C-52D0-8E21-52C1-3E101DFBA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8DE595-0C09-A81A-4963-DBC0F642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7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1F783F-7D14-1A96-E9B0-7720015C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1D7826-E0CA-1F3A-64FB-FA0CF1A3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86C97D-7F3D-F3B3-82B9-526DC639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25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C814A-8987-3039-DB0F-A0D70B73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00BF70-207A-B55D-995A-C712085F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8F3AFE-5905-4D0C-B49F-D3566F08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E121D4-22DC-E842-2C8B-0333C3FB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D7DD92-E979-FAF3-183D-4C94BE9C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EF0990-09E1-74E5-FDB5-D298755D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16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FE4A2-FD15-6FE0-DCBB-A23C75F4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B1A52F-2AE2-BB7B-091D-1F94F1F9A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A7C076-3942-8A2E-A3A6-2AC8B091B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E948EA-53A0-E160-A5D2-CB751F8D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5A713C-9DE0-693E-4A98-0AA39CE5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0CA8CB-F85F-4F59-5870-14773E36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66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23EA2A-6596-E053-CC10-9C0151DD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AE6930-2441-0054-39F7-75BF114D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EE8C6-E32E-AB71-3F95-42FC582F8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34523-0DBA-475F-A62E-2A7E83E0F7D8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1481CF-F5DE-7D80-3003-E923F2D6B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77154B-77F7-8E09-45F7-69774EB47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D6C1A1-7788-4274-8458-8B9EE004EA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4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0139-84A7-B9CE-85A5-D7A969A3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5DCFDCBD-184B-3133-438F-5AEBFE42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77" y="3766621"/>
            <a:ext cx="3523595" cy="26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nreal\Desktop\crag LOGO.jpg">
            <a:extLst>
              <a:ext uri="{FF2B5EF4-FFF2-40B4-BE49-F238E27FC236}">
                <a16:creationId xmlns:a16="http://schemas.microsoft.com/office/drawing/2014/main" id="{3B957303-7308-933C-70DE-B3817FA3C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24959" r="7970" b="22756"/>
          <a:stretch/>
        </p:blipFill>
        <p:spPr bwMode="auto">
          <a:xfrm>
            <a:off x="6690" y="5998102"/>
            <a:ext cx="1666023" cy="8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E4FA57-266A-EE92-57B8-7BE334516C82}"/>
              </a:ext>
            </a:extLst>
          </p:cNvPr>
          <p:cNvSpPr txBox="1"/>
          <p:nvPr/>
        </p:nvSpPr>
        <p:spPr>
          <a:xfrm>
            <a:off x="1289538" y="1204965"/>
            <a:ext cx="102811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solidFill>
                  <a:srgbClr val="000000"/>
                </a:solidFill>
                <a:effectLst/>
                <a:latin typeface="TrebuchetMS"/>
              </a:rPr>
              <a:t>Proteínas de la planta implicadas en la infección</a:t>
            </a:r>
            <a:br>
              <a:rPr lang="es-ES" sz="3200" b="1" i="0" dirty="0">
                <a:solidFill>
                  <a:srgbClr val="000000"/>
                </a:solidFill>
                <a:effectLst/>
                <a:latin typeface="TrebuchetMS"/>
              </a:rPr>
            </a:br>
            <a:r>
              <a:rPr lang="es-ES" sz="3200" b="1" i="0" dirty="0">
                <a:solidFill>
                  <a:srgbClr val="000000"/>
                </a:solidFill>
                <a:effectLst/>
                <a:latin typeface="TrebuchetMS"/>
              </a:rPr>
              <a:t>viral: nuevas dianas para desarrollar plantas</a:t>
            </a:r>
            <a:br>
              <a:rPr lang="es-ES" sz="3200" b="1" i="0" dirty="0">
                <a:solidFill>
                  <a:srgbClr val="000000"/>
                </a:solidFill>
                <a:effectLst/>
                <a:latin typeface="TrebuchetMS"/>
              </a:rPr>
            </a:br>
            <a:r>
              <a:rPr lang="es-ES" sz="3200" b="1" i="0" dirty="0">
                <a:solidFill>
                  <a:srgbClr val="000000"/>
                </a:solidFill>
                <a:effectLst/>
                <a:latin typeface="TrebuchetMS"/>
              </a:rPr>
              <a:t>resistentes a virus.</a:t>
            </a:r>
            <a:br>
              <a:rPr lang="es-ES" sz="1800" i="0" dirty="0">
                <a:solidFill>
                  <a:srgbClr val="000000"/>
                </a:solidFill>
                <a:effectLst/>
                <a:latin typeface="TrebuchetMS"/>
              </a:rPr>
            </a:b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6CC72F-6777-E268-B9EE-CF4D920106D6}"/>
              </a:ext>
            </a:extLst>
          </p:cNvPr>
          <p:cNvSpPr txBox="1"/>
          <p:nvPr/>
        </p:nvSpPr>
        <p:spPr>
          <a:xfrm>
            <a:off x="4478218" y="3139273"/>
            <a:ext cx="395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Montserrat Martín Hernández</a:t>
            </a:r>
          </a:p>
        </p:txBody>
      </p:sp>
    </p:spTree>
    <p:extLst>
      <p:ext uri="{BB962C8B-B14F-4D97-AF65-F5344CB8AC3E}">
        <p14:creationId xmlns:p14="http://schemas.microsoft.com/office/powerpoint/2010/main" val="272754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F6875B1-6A78-425C-061F-CE5D7EAE9E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155238"/>
              </p:ext>
            </p:extLst>
          </p:nvPr>
        </p:nvGraphicFramePr>
        <p:xfrm>
          <a:off x="4980584" y="1477244"/>
          <a:ext cx="4480915" cy="370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1CC5B-EBB9-7F92-2CE2-C7C963B2A0B0}"/>
              </a:ext>
            </a:extLst>
          </p:cNvPr>
          <p:cNvSpPr txBox="1"/>
          <p:nvPr/>
        </p:nvSpPr>
        <p:spPr>
          <a:xfrm>
            <a:off x="7601576" y="3867735"/>
            <a:ext cx="3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22F90-8267-712A-4D3E-1A319C2B4F16}"/>
              </a:ext>
            </a:extLst>
          </p:cNvPr>
          <p:cNvSpPr txBox="1"/>
          <p:nvPr/>
        </p:nvSpPr>
        <p:spPr>
          <a:xfrm>
            <a:off x="8820872" y="4052401"/>
            <a:ext cx="3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10EBAD-933E-1AF5-9A49-0FC6F91E9227}"/>
              </a:ext>
            </a:extLst>
          </p:cNvPr>
          <p:cNvSpPr txBox="1"/>
          <p:nvPr/>
        </p:nvSpPr>
        <p:spPr>
          <a:xfrm>
            <a:off x="1754724" y="110726"/>
            <a:ext cx="964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N1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infección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CMV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Arabidopsis?</a:t>
            </a:r>
          </a:p>
        </p:txBody>
      </p:sp>
      <p:pic>
        <p:nvPicPr>
          <p:cNvPr id="6" name="Imagen 5" descr="Flor de color verde&#10;&#10;Descripción generada automáticamente con confianza media">
            <a:extLst>
              <a:ext uri="{FF2B5EF4-FFF2-40B4-BE49-F238E27FC236}">
                <a16:creationId xmlns:a16="http://schemas.microsoft.com/office/drawing/2014/main" id="{BB097D9E-C02B-4D81-1646-9BB041A47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20182" b="13142"/>
          <a:stretch/>
        </p:blipFill>
        <p:spPr>
          <a:xfrm>
            <a:off x="1588412" y="2029575"/>
            <a:ext cx="2374889" cy="23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borrosa de una planta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B93E4E82-50F1-D8F6-C072-0A663F9B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71" y="4503170"/>
            <a:ext cx="3849586" cy="21653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n 5" descr="Imagen que contiene interior, tabla, verde, oscuro&#10;&#10;Descripción generada automáticamente">
            <a:extLst>
              <a:ext uri="{FF2B5EF4-FFF2-40B4-BE49-F238E27FC236}">
                <a16:creationId xmlns:a16="http://schemas.microsoft.com/office/drawing/2014/main" id="{04E4B329-05F0-6189-FD7A-70BCA38A6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89" y="4503170"/>
            <a:ext cx="3849582" cy="21653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987BD46-90FA-FA4A-D110-C5AA02EBB228}"/>
              </a:ext>
            </a:extLst>
          </p:cNvPr>
          <p:cNvSpPr txBox="1"/>
          <p:nvPr/>
        </p:nvSpPr>
        <p:spPr>
          <a:xfrm>
            <a:off x="3391665" y="4106503"/>
            <a:ext cx="238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Col-0+ </a:t>
            </a:r>
            <a:r>
              <a:rPr lang="en-US" dirty="0" err="1"/>
              <a:t>TuMV</a:t>
            </a:r>
            <a:r>
              <a:rPr lang="en-US" dirty="0"/>
              <a:t>-GFP</a:t>
            </a:r>
          </a:p>
        </p:txBody>
      </p:sp>
      <p:pic>
        <p:nvPicPr>
          <p:cNvPr id="2050" name="Picture 2" descr="Potyviridae ~ ViralZone">
            <a:extLst>
              <a:ext uri="{FF2B5EF4-FFF2-40B4-BE49-F238E27FC236}">
                <a16:creationId xmlns:a16="http://schemas.microsoft.com/office/drawing/2014/main" id="{45B953E4-3719-6D3F-DED7-F0EA29B8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40" b="89535" l="7679" r="97782">
                        <a14:foregroundMark x1="57167" y1="86047" x2="76451" y2="68605"/>
                        <a14:foregroundMark x1="76451" y1="68605" x2="85324" y2="34884"/>
                        <a14:foregroundMark x1="85324" y1="34884" x2="95734" y2="39535"/>
                        <a14:foregroundMark x1="95734" y1="39535" x2="97952" y2="59302"/>
                        <a14:foregroundMark x1="7679" y1="70930" x2="7679" y2="70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85" y="2648716"/>
            <a:ext cx="2812027" cy="4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2063BC-9132-5F92-751F-F3C8F32D81D1}"/>
              </a:ext>
            </a:extLst>
          </p:cNvPr>
          <p:cNvSpPr txBox="1"/>
          <p:nvPr/>
        </p:nvSpPr>
        <p:spPr>
          <a:xfrm>
            <a:off x="1606586" y="2305027"/>
            <a:ext cx="281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Turnip Mosaic Virus</a:t>
            </a:r>
            <a:r>
              <a:rPr lang="en-US" dirty="0"/>
              <a:t>-GFP</a:t>
            </a:r>
          </a:p>
        </p:txBody>
      </p:sp>
      <p:pic>
        <p:nvPicPr>
          <p:cNvPr id="2" name="Imagen 1" descr="Flor de color verde&#10;&#10;Descripción generada automáticamente con confianza media">
            <a:extLst>
              <a:ext uri="{FF2B5EF4-FFF2-40B4-BE49-F238E27FC236}">
                <a16:creationId xmlns:a16="http://schemas.microsoft.com/office/drawing/2014/main" id="{6F540E72-F9EC-4812-8101-96D61D8398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20182" b="13142"/>
          <a:stretch/>
        </p:blipFill>
        <p:spPr>
          <a:xfrm>
            <a:off x="4908555" y="1365068"/>
            <a:ext cx="2374889" cy="23921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2E65F21-5D98-AA8B-7467-15C10326746D}"/>
              </a:ext>
            </a:extLst>
          </p:cNvPr>
          <p:cNvSpPr txBox="1"/>
          <p:nvPr/>
        </p:nvSpPr>
        <p:spPr>
          <a:xfrm>
            <a:off x="7366736" y="4121892"/>
            <a:ext cx="216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atn1-1+</a:t>
            </a:r>
            <a:r>
              <a:rPr lang="en-US" sz="1600" dirty="0"/>
              <a:t> </a:t>
            </a:r>
            <a:r>
              <a:rPr lang="en-US" sz="1600" dirty="0" err="1"/>
              <a:t>TuMV</a:t>
            </a:r>
            <a:r>
              <a:rPr lang="en-US" sz="1600" dirty="0"/>
              <a:t>-GFP</a:t>
            </a:r>
            <a:endParaRPr lang="es-ES" sz="1600" dirty="0"/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EB1B4F1C-48C0-902D-3C60-BE3AE40C337F}"/>
              </a:ext>
            </a:extLst>
          </p:cNvPr>
          <p:cNvSpPr/>
          <p:nvPr/>
        </p:nvSpPr>
        <p:spPr>
          <a:xfrm flipV="1">
            <a:off x="1201480" y="1246285"/>
            <a:ext cx="9466520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73AC59-5C5B-F837-CBF4-2A8E12F6248C}"/>
              </a:ext>
            </a:extLst>
          </p:cNvPr>
          <p:cNvSpPr txBox="1"/>
          <p:nvPr/>
        </p:nvSpPr>
        <p:spPr>
          <a:xfrm>
            <a:off x="1312541" y="110726"/>
            <a:ext cx="9096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N1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infección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virus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Arabidopsis?</a:t>
            </a:r>
          </a:p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Turnip Mosaic Virus (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TuMV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427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37A09-CD33-5ECE-85FD-382A1FC7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CB0EF8-9212-0983-0B07-706B9074E88F}"/>
              </a:ext>
            </a:extLst>
          </p:cNvPr>
          <p:cNvSpPr txBox="1"/>
          <p:nvPr/>
        </p:nvSpPr>
        <p:spPr>
          <a:xfrm>
            <a:off x="1266092" y="1447508"/>
            <a:ext cx="96129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/>
              <a:t>Los genes V4 y N1 son dianas muy interesantes para ser editadas y generar resistencias a virus.</a:t>
            </a:r>
          </a:p>
          <a:p>
            <a:endParaRPr lang="es-E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/>
              <a:t>La edición génica puede ayudar a generar nuevas resistencias a virus (generar diversidad) para no depender de las resistencias naturales, que no siempre existen.</a:t>
            </a:r>
          </a:p>
        </p:txBody>
      </p:sp>
      <p:pic>
        <p:nvPicPr>
          <p:cNvPr id="3" name="Picture 2" descr="Resultado de imaxes para SEVER OCHOA">
            <a:extLst>
              <a:ext uri="{FF2B5EF4-FFF2-40B4-BE49-F238E27FC236}">
                <a16:creationId xmlns:a16="http://schemas.microsoft.com/office/drawing/2014/main" id="{21DB0F4E-D807-DC58-8C3D-08A4BE36F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957" y="5721099"/>
            <a:ext cx="2186321" cy="807755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6EC1D4-AC34-E310-5AFA-068DE7D9C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2" t="27754" r="8954" b="25488"/>
          <a:stretch/>
        </p:blipFill>
        <p:spPr>
          <a:xfrm>
            <a:off x="3185528" y="5584370"/>
            <a:ext cx="2784670" cy="10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80E0A81-9FDE-C276-41DA-A695B1D89E0E}"/>
              </a:ext>
            </a:extLst>
          </p:cNvPr>
          <p:cNvSpPr txBox="1"/>
          <p:nvPr/>
        </p:nvSpPr>
        <p:spPr>
          <a:xfrm>
            <a:off x="6902356" y="6453336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Adapted from </a:t>
            </a:r>
            <a:r>
              <a:rPr lang="en-GB" sz="1600" dirty="0" err="1"/>
              <a:t>Agaoua</a:t>
            </a:r>
            <a:r>
              <a:rPr lang="en-GB" sz="1600" dirty="0"/>
              <a:t> et al, Plants (2021)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FE0DC79-26D9-B2C3-4BC5-BBFD36FBDAE9}"/>
              </a:ext>
            </a:extLst>
          </p:cNvPr>
          <p:cNvGrpSpPr/>
          <p:nvPr/>
        </p:nvGrpSpPr>
        <p:grpSpPr>
          <a:xfrm>
            <a:off x="5442858" y="1364915"/>
            <a:ext cx="6375578" cy="4860166"/>
            <a:chOff x="2441849" y="1253748"/>
            <a:chExt cx="7308303" cy="517396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93A2AA0-0DD5-7113-FBAA-555EA6B6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1849" y="1253748"/>
              <a:ext cx="7308303" cy="5173961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4230C36-2B6B-BD6D-3EA2-C52D0131E56D}"/>
                </a:ext>
              </a:extLst>
            </p:cNvPr>
            <p:cNvSpPr txBox="1"/>
            <p:nvPr/>
          </p:nvSpPr>
          <p:spPr>
            <a:xfrm>
              <a:off x="5087888" y="2015262"/>
              <a:ext cx="864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</a:rPr>
                <a:t>CMV </a:t>
              </a:r>
              <a:r>
                <a:rPr lang="en-GB" sz="1100" dirty="0"/>
                <a:t>HOPS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6B6A452-AAD3-45E6-B189-CDE763CDAF8F}"/>
                </a:ext>
              </a:extLst>
            </p:cNvPr>
            <p:cNvSpPr txBox="1"/>
            <p:nvPr/>
          </p:nvSpPr>
          <p:spPr>
            <a:xfrm>
              <a:off x="5055635" y="2508798"/>
              <a:ext cx="5760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</a:rPr>
                <a:t>WMV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DC503B3-4ACF-BA4C-571D-CB48683B457C}"/>
              </a:ext>
            </a:extLst>
          </p:cNvPr>
          <p:cNvSpPr txBox="1"/>
          <p:nvPr/>
        </p:nvSpPr>
        <p:spPr>
          <a:xfrm>
            <a:off x="1688196" y="182553"/>
            <a:ext cx="81960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Los virus necesitan cientos de proteínas de la planta para infectar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9E00CF1-FD28-3FFE-CA0C-9F48FBA70FF4}"/>
              </a:ext>
            </a:extLst>
          </p:cNvPr>
          <p:cNvGrpSpPr/>
          <p:nvPr/>
        </p:nvGrpSpPr>
        <p:grpSpPr>
          <a:xfrm>
            <a:off x="435535" y="1970313"/>
            <a:ext cx="5333890" cy="1320461"/>
            <a:chOff x="566167" y="2377845"/>
            <a:chExt cx="6868775" cy="1673696"/>
          </a:xfrm>
        </p:grpSpPr>
        <p:sp>
          <p:nvSpPr>
            <p:cNvPr id="9" name="Rectangle 94">
              <a:extLst>
                <a:ext uri="{FF2B5EF4-FFF2-40B4-BE49-F238E27FC236}">
                  <a16:creationId xmlns:a16="http://schemas.microsoft.com/office/drawing/2014/main" id="{17064920-6641-89EE-EFFC-64A9D10D5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6492" y="2484665"/>
              <a:ext cx="6445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dirty="0">
                  <a:solidFill>
                    <a:srgbClr val="000000"/>
                  </a:solidFill>
                  <a:latin typeface="Arial Black" pitchFamily="34" charset="0"/>
                </a:rPr>
                <a:t>      RNA1</a:t>
              </a:r>
              <a:endParaRPr lang="es-ES" dirty="0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5423E9AF-778A-8BEB-B3E5-8CEC37481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7780" y="2930295"/>
              <a:ext cx="42862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>
                  <a:solidFill>
                    <a:srgbClr val="000000"/>
                  </a:solidFill>
                  <a:latin typeface="Arial Black" pitchFamily="34" charset="0"/>
                </a:rPr>
                <a:t> </a:t>
              </a:r>
              <a:endParaRPr lang="es-ES"/>
            </a:p>
          </p:txBody>
        </p:sp>
        <p:sp>
          <p:nvSpPr>
            <p:cNvPr id="11" name="Rectangle 97">
              <a:extLst>
                <a:ext uri="{FF2B5EF4-FFF2-40B4-BE49-F238E27FC236}">
                  <a16:creationId xmlns:a16="http://schemas.microsoft.com/office/drawing/2014/main" id="{D504ED5B-505C-E798-44A7-A231028A7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2080" y="3104920"/>
              <a:ext cx="42862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>
                  <a:solidFill>
                    <a:srgbClr val="000000"/>
                  </a:solidFill>
                  <a:latin typeface="Arial Black" pitchFamily="34" charset="0"/>
                </a:rPr>
                <a:t> </a:t>
              </a:r>
              <a:endParaRPr lang="es-ES"/>
            </a:p>
          </p:txBody>
        </p:sp>
        <p:sp>
          <p:nvSpPr>
            <p:cNvPr id="12" name="Rectangle 103">
              <a:extLst>
                <a:ext uri="{FF2B5EF4-FFF2-40B4-BE49-F238E27FC236}">
                  <a16:creationId xmlns:a16="http://schemas.microsoft.com/office/drawing/2014/main" id="{FB53ECB3-86E4-D07F-1BF5-B8426A759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61" y="2377845"/>
              <a:ext cx="5184775" cy="336550"/>
            </a:xfrm>
            <a:prstGeom prst="rect">
              <a:avLst/>
            </a:prstGeom>
            <a:gradFill rotWithShape="1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Rectangle 104">
              <a:extLst>
                <a:ext uri="{FF2B5EF4-FFF2-40B4-BE49-F238E27FC236}">
                  <a16:creationId xmlns:a16="http://schemas.microsoft.com/office/drawing/2014/main" id="{8AF0075A-E65C-1984-97B2-887AB3C4A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136" y="2377845"/>
              <a:ext cx="195263" cy="336550"/>
            </a:xfrm>
            <a:prstGeom prst="rect">
              <a:avLst/>
            </a:prstGeom>
            <a:gradFill rotWithShape="0">
              <a:gsLst>
                <a:gs pos="0">
                  <a:srgbClr val="475E76"/>
                </a:gs>
                <a:gs pos="50000">
                  <a:srgbClr val="99CCFF"/>
                </a:gs>
                <a:gs pos="100000">
                  <a:srgbClr val="47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Rectangle 105">
              <a:extLst>
                <a:ext uri="{FF2B5EF4-FFF2-40B4-BE49-F238E27FC236}">
                  <a16:creationId xmlns:a16="http://schemas.microsoft.com/office/drawing/2014/main" id="{0A256420-A71F-076C-D6E5-B2A3C2E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486" y="2377845"/>
              <a:ext cx="195263" cy="336550"/>
            </a:xfrm>
            <a:prstGeom prst="rect">
              <a:avLst/>
            </a:prstGeom>
            <a:gradFill rotWithShape="0">
              <a:gsLst>
                <a:gs pos="0">
                  <a:srgbClr val="475E76"/>
                </a:gs>
                <a:gs pos="50000">
                  <a:srgbClr val="99CCFF"/>
                </a:gs>
                <a:gs pos="100000">
                  <a:srgbClr val="47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Rectangle 106">
              <a:extLst>
                <a:ext uri="{FF2B5EF4-FFF2-40B4-BE49-F238E27FC236}">
                  <a16:creationId xmlns:a16="http://schemas.microsoft.com/office/drawing/2014/main" id="{39752512-2AA4-1142-C6DB-AF24DDC01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524" y="2488970"/>
              <a:ext cx="18954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b="1" dirty="0" err="1">
                  <a:solidFill>
                    <a:srgbClr val="000000"/>
                  </a:solidFill>
                </a:rPr>
                <a:t>Methyltransferase-like</a:t>
              </a:r>
              <a:r>
                <a:rPr lang="es-ES" sz="1000" b="1" dirty="0">
                  <a:solidFill>
                    <a:srgbClr val="000000"/>
                  </a:solidFill>
                </a:rPr>
                <a:t> </a:t>
              </a:r>
              <a:r>
                <a:rPr lang="es-ES" sz="1000" b="1" dirty="0" err="1">
                  <a:solidFill>
                    <a:srgbClr val="000000"/>
                  </a:solidFill>
                </a:rPr>
                <a:t>domain</a:t>
              </a:r>
              <a:endParaRPr lang="es-ES" b="1" dirty="0"/>
            </a:p>
          </p:txBody>
        </p:sp>
        <p:sp>
          <p:nvSpPr>
            <p:cNvPr id="16" name="Rectangle 107">
              <a:extLst>
                <a:ext uri="{FF2B5EF4-FFF2-40B4-BE49-F238E27FC236}">
                  <a16:creationId xmlns:a16="http://schemas.microsoft.com/office/drawing/2014/main" id="{8E0013EC-0CEE-60B0-017C-4A9D0F5B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424" y="2463570"/>
              <a:ext cx="12604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b="1" dirty="0" err="1">
                  <a:solidFill>
                    <a:srgbClr val="000000"/>
                  </a:solidFill>
                </a:rPr>
                <a:t>Helicase-like</a:t>
              </a:r>
              <a:r>
                <a:rPr lang="es-ES" sz="1000" b="1" dirty="0">
                  <a:solidFill>
                    <a:srgbClr val="000000"/>
                  </a:solidFill>
                </a:rPr>
                <a:t> </a:t>
              </a:r>
              <a:r>
                <a:rPr lang="es-ES" sz="1000" b="1" dirty="0" err="1">
                  <a:solidFill>
                    <a:srgbClr val="000000"/>
                  </a:solidFill>
                </a:rPr>
                <a:t>domain</a:t>
              </a:r>
              <a:endParaRPr lang="es-ES" b="1" dirty="0"/>
            </a:p>
          </p:txBody>
        </p:sp>
        <p:sp>
          <p:nvSpPr>
            <p:cNvPr id="17" name="Rectangle 98">
              <a:extLst>
                <a:ext uri="{FF2B5EF4-FFF2-40B4-BE49-F238E27FC236}">
                  <a16:creationId xmlns:a16="http://schemas.microsoft.com/office/drawing/2014/main" id="{D88BE915-F8C5-1804-3D44-4D6657502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155" y="3021464"/>
              <a:ext cx="6445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sz="1000" dirty="0">
                  <a:solidFill>
                    <a:srgbClr val="000000"/>
                  </a:solidFill>
                  <a:latin typeface="Arial Black" pitchFamily="34" charset="0"/>
                </a:rPr>
                <a:t>      RNA2</a:t>
              </a:r>
              <a:endParaRPr lang="es-ES" dirty="0"/>
            </a:p>
          </p:txBody>
        </p:sp>
        <p:grpSp>
          <p:nvGrpSpPr>
            <p:cNvPr id="18" name="Group 108">
              <a:extLst>
                <a:ext uri="{FF2B5EF4-FFF2-40B4-BE49-F238E27FC236}">
                  <a16:creationId xmlns:a16="http://schemas.microsoft.com/office/drawing/2014/main" id="{8A43541F-CF97-7571-DF97-E6E205DB39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167" y="2930295"/>
              <a:ext cx="5568950" cy="1023938"/>
              <a:chOff x="946" y="1676"/>
              <a:chExt cx="3508" cy="645"/>
            </a:xfrm>
          </p:grpSpPr>
          <p:sp>
            <p:nvSpPr>
              <p:cNvPr id="19" name="Rectangle 110">
                <a:extLst>
                  <a:ext uri="{FF2B5EF4-FFF2-40B4-BE49-F238E27FC236}">
                    <a16:creationId xmlns:a16="http://schemas.microsoft.com/office/drawing/2014/main" id="{9A792B2C-562B-640E-30CE-DAE1AE9C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2115"/>
                <a:ext cx="2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000">
                    <a:solidFill>
                      <a:srgbClr val="000000"/>
                    </a:solidFill>
                    <a:latin typeface="Arial Black" pitchFamily="34" charset="0"/>
                  </a:rPr>
                  <a:t> </a:t>
                </a:r>
                <a:endParaRPr lang="es-ES"/>
              </a:p>
            </p:txBody>
          </p:sp>
          <p:sp>
            <p:nvSpPr>
              <p:cNvPr id="20" name="Rectangle 112">
                <a:extLst>
                  <a:ext uri="{FF2B5EF4-FFF2-40B4-BE49-F238E27FC236}">
                    <a16:creationId xmlns:a16="http://schemas.microsoft.com/office/drawing/2014/main" id="{EE73CEF7-E93A-B0E9-0406-676A4441E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7" y="2225"/>
                <a:ext cx="2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000">
                    <a:solidFill>
                      <a:srgbClr val="000000"/>
                    </a:solidFill>
                    <a:latin typeface="Arial Black" pitchFamily="34" charset="0"/>
                  </a:rPr>
                  <a:t> </a:t>
                </a:r>
                <a:endParaRPr lang="es-ES"/>
              </a:p>
            </p:txBody>
          </p:sp>
          <p:sp>
            <p:nvSpPr>
              <p:cNvPr id="21" name="Rectangle 113">
                <a:extLst>
                  <a:ext uri="{FF2B5EF4-FFF2-40B4-BE49-F238E27FC236}">
                    <a16:creationId xmlns:a16="http://schemas.microsoft.com/office/drawing/2014/main" id="{2EE6C61E-F21E-ACC8-6A68-764F91CE9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3" y="1676"/>
                <a:ext cx="499" cy="212"/>
              </a:xfrm>
              <a:prstGeom prst="rect">
                <a:avLst/>
              </a:prstGeom>
              <a:gradFill rotWithShape="0">
                <a:gsLst>
                  <a:gs pos="0">
                    <a:srgbClr val="765E47"/>
                  </a:gs>
                  <a:gs pos="50000">
                    <a:srgbClr val="FFCC99"/>
                  </a:gs>
                  <a:gs pos="100000">
                    <a:srgbClr val="765E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GB" altLang="en-US" sz="900" b="1"/>
              </a:p>
            </p:txBody>
          </p:sp>
          <p:sp>
            <p:nvSpPr>
              <p:cNvPr id="22" name="Rectangle 114">
                <a:extLst>
                  <a:ext uri="{FF2B5EF4-FFF2-40B4-BE49-F238E27FC236}">
                    <a16:creationId xmlns:a16="http://schemas.microsoft.com/office/drawing/2014/main" id="{5783F9C1-1CD0-0436-2EA5-30A0DCFE0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1676"/>
                <a:ext cx="2718" cy="212"/>
              </a:xfrm>
              <a:prstGeom prst="rect">
                <a:avLst/>
              </a:prstGeom>
              <a:gradFill rotWithShape="0">
                <a:gsLst>
                  <a:gs pos="0">
                    <a:srgbClr val="007647"/>
                  </a:gs>
                  <a:gs pos="50000">
                    <a:srgbClr val="00FF99"/>
                  </a:gs>
                  <a:gs pos="100000">
                    <a:srgbClr val="00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" sz="1200" dirty="0"/>
                  <a:t>RNA-</a:t>
                </a:r>
                <a:r>
                  <a:rPr lang="es-ES" sz="1200" dirty="0" err="1"/>
                  <a:t>dependent</a:t>
                </a:r>
                <a:r>
                  <a:rPr lang="es-ES" sz="1200" dirty="0"/>
                  <a:t> RNA </a:t>
                </a:r>
                <a:r>
                  <a:rPr lang="es-ES" sz="1200" dirty="0" err="1"/>
                  <a:t>polymerase</a:t>
                </a:r>
                <a:endParaRPr lang="es-ES" sz="1200" dirty="0"/>
              </a:p>
            </p:txBody>
          </p:sp>
          <p:sp>
            <p:nvSpPr>
              <p:cNvPr id="23" name="Rectangle 115">
                <a:extLst>
                  <a:ext uri="{FF2B5EF4-FFF2-40B4-BE49-F238E27FC236}">
                    <a16:creationId xmlns:a16="http://schemas.microsoft.com/office/drawing/2014/main" id="{EECA8829-7576-851D-7AB2-269F96C94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1676"/>
                <a:ext cx="123" cy="212"/>
              </a:xfrm>
              <a:prstGeom prst="rect">
                <a:avLst/>
              </a:prstGeom>
              <a:gradFill rotWithShape="0">
                <a:gsLst>
                  <a:gs pos="0">
                    <a:srgbClr val="475E76"/>
                  </a:gs>
                  <a:gs pos="5000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4" name="Rectangle 116">
                <a:extLst>
                  <a:ext uri="{FF2B5EF4-FFF2-40B4-BE49-F238E27FC236}">
                    <a16:creationId xmlns:a16="http://schemas.microsoft.com/office/drawing/2014/main" id="{C63434E1-9621-91C8-2058-330BC1C5F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" y="1676"/>
                <a:ext cx="123" cy="212"/>
              </a:xfrm>
              <a:prstGeom prst="rect">
                <a:avLst/>
              </a:prstGeom>
              <a:gradFill rotWithShape="0">
                <a:gsLst>
                  <a:gs pos="0">
                    <a:srgbClr val="475E76"/>
                  </a:gs>
                  <a:gs pos="5000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5" name="Text Box 117">
                <a:extLst>
                  <a:ext uri="{FF2B5EF4-FFF2-40B4-BE49-F238E27FC236}">
                    <a16:creationId xmlns:a16="http://schemas.microsoft.com/office/drawing/2014/main" id="{883AD25C-7140-3151-B453-E5BF310670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5" y="1697"/>
                <a:ext cx="21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/>
                  <a:t>2b</a:t>
                </a:r>
              </a:p>
            </p:txBody>
          </p:sp>
        </p:grpSp>
        <p:grpSp>
          <p:nvGrpSpPr>
            <p:cNvPr id="26" name="Group 126">
              <a:extLst>
                <a:ext uri="{FF2B5EF4-FFF2-40B4-BE49-F238E27FC236}">
                  <a16:creationId xmlns:a16="http://schemas.microsoft.com/office/drawing/2014/main" id="{A3250BDB-BED3-6A1A-9013-80E898B3B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167" y="3387964"/>
              <a:ext cx="4848225" cy="663577"/>
              <a:chOff x="1034" y="2523"/>
              <a:chExt cx="3054" cy="418"/>
            </a:xfrm>
          </p:grpSpPr>
          <p:sp>
            <p:nvSpPr>
              <p:cNvPr id="27" name="Rectangle 100">
                <a:extLst>
                  <a:ext uri="{FF2B5EF4-FFF2-40B4-BE49-F238E27FC236}">
                    <a16:creationId xmlns:a16="http://schemas.microsoft.com/office/drawing/2014/main" id="{F8BFBD52-E5B3-39C1-811F-A48C39885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2601"/>
                <a:ext cx="29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Arial Black" pitchFamily="34" charset="0"/>
                  </a:rPr>
                  <a:t>  RNA3</a:t>
                </a:r>
                <a:endParaRPr lang="es-ES" dirty="0"/>
              </a:p>
            </p:txBody>
          </p:sp>
          <p:sp>
            <p:nvSpPr>
              <p:cNvPr id="28" name="Line 119">
                <a:extLst>
                  <a:ext uri="{FF2B5EF4-FFF2-40B4-BE49-F238E27FC236}">
                    <a16:creationId xmlns:a16="http://schemas.microsoft.com/office/drawing/2014/main" id="{6A761940-01B0-FE28-E2D6-C28DD80CF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5" y="2766"/>
                <a:ext cx="231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Rectangle 120">
                <a:extLst>
                  <a:ext uri="{FF2B5EF4-FFF2-40B4-BE49-F238E27FC236}">
                    <a16:creationId xmlns:a16="http://schemas.microsoft.com/office/drawing/2014/main" id="{F2881B4F-C9E8-4996-1AF8-5C136CF1E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2557"/>
                <a:ext cx="816" cy="212"/>
              </a:xfrm>
              <a:prstGeom prst="rect">
                <a:avLst/>
              </a:prstGeom>
              <a:gradFill rotWithShape="1">
                <a:gsLst>
                  <a:gs pos="0">
                    <a:srgbClr val="767600"/>
                  </a:gs>
                  <a:gs pos="5000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GB" altLang="en-US" sz="900" b="1"/>
              </a:p>
            </p:txBody>
          </p:sp>
          <p:sp>
            <p:nvSpPr>
              <p:cNvPr id="30" name="Rectangle 121">
                <a:extLst>
                  <a:ext uri="{FF2B5EF4-FFF2-40B4-BE49-F238E27FC236}">
                    <a16:creationId xmlns:a16="http://schemas.microsoft.com/office/drawing/2014/main" id="{AB2D1D64-113A-2AB2-BF1C-5CD54A4C0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3" y="2557"/>
                <a:ext cx="874" cy="212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5000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s-ES" sz="1200"/>
              </a:p>
            </p:txBody>
          </p:sp>
          <p:sp>
            <p:nvSpPr>
              <p:cNvPr id="31" name="Rectangle 122">
                <a:extLst>
                  <a:ext uri="{FF2B5EF4-FFF2-40B4-BE49-F238E27FC236}">
                    <a16:creationId xmlns:a16="http://schemas.microsoft.com/office/drawing/2014/main" id="{9E66994E-92F2-4560-7416-8E801017A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557"/>
                <a:ext cx="123" cy="212"/>
              </a:xfrm>
              <a:prstGeom prst="rect">
                <a:avLst/>
              </a:prstGeom>
              <a:gradFill rotWithShape="0">
                <a:gsLst>
                  <a:gs pos="0">
                    <a:srgbClr val="475E76"/>
                  </a:gs>
                  <a:gs pos="5000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2" name="Rectangle 123">
                <a:extLst>
                  <a:ext uri="{FF2B5EF4-FFF2-40B4-BE49-F238E27FC236}">
                    <a16:creationId xmlns:a16="http://schemas.microsoft.com/office/drawing/2014/main" id="{9FEDD6D7-1C49-BC8F-6F13-A1D9F1FCE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" y="2557"/>
                <a:ext cx="181" cy="212"/>
              </a:xfrm>
              <a:prstGeom prst="rect">
                <a:avLst/>
              </a:prstGeom>
              <a:gradFill rotWithShape="0">
                <a:gsLst>
                  <a:gs pos="0">
                    <a:srgbClr val="475E76"/>
                  </a:gs>
                  <a:gs pos="50000">
                    <a:srgbClr val="99CCFF"/>
                  </a:gs>
                  <a:gs pos="100000">
                    <a:srgbClr val="475E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3" name="Text Box 124">
                <a:extLst>
                  <a:ext uri="{FF2B5EF4-FFF2-40B4-BE49-F238E27FC236}">
                    <a16:creationId xmlns:a16="http://schemas.microsoft.com/office/drawing/2014/main" id="{CF30C43B-9C6D-EBC8-6295-59D9D746EA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2523"/>
                <a:ext cx="984" cy="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ES" sz="1000" b="1" dirty="0"/>
                  <a:t>Cell </a:t>
                </a:r>
                <a:r>
                  <a:rPr lang="es-ES" sz="1000" b="1" dirty="0" err="1"/>
                  <a:t>to</a:t>
                </a:r>
                <a:r>
                  <a:rPr lang="es-ES" sz="1000" b="1" dirty="0"/>
                  <a:t> </a:t>
                </a:r>
                <a:r>
                  <a:rPr lang="es-ES" sz="1000" b="1" dirty="0" err="1"/>
                  <a:t>cell</a:t>
                </a:r>
                <a:r>
                  <a:rPr lang="es-ES" sz="1000" b="1" dirty="0"/>
                  <a:t> </a:t>
                </a:r>
                <a:r>
                  <a:rPr lang="es-ES" sz="1000" b="1" dirty="0" err="1"/>
                  <a:t>movement</a:t>
                </a:r>
                <a:r>
                  <a:rPr lang="es-ES" dirty="0"/>
                  <a:t> </a:t>
                </a:r>
              </a:p>
            </p:txBody>
          </p:sp>
          <p:sp>
            <p:nvSpPr>
              <p:cNvPr id="34" name="Text Box 125">
                <a:extLst>
                  <a:ext uri="{FF2B5EF4-FFF2-40B4-BE49-F238E27FC236}">
                    <a16:creationId xmlns:a16="http://schemas.microsoft.com/office/drawing/2014/main" id="{C315A5E8-462B-7192-AE52-09D04AE3B4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3" y="2580"/>
                <a:ext cx="59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" sz="1000" b="1" dirty="0" err="1"/>
                  <a:t>Coat</a:t>
                </a:r>
                <a:r>
                  <a:rPr lang="es-ES" sz="1000" b="1" dirty="0"/>
                  <a:t> </a:t>
                </a:r>
                <a:r>
                  <a:rPr lang="es-ES" sz="1000" b="1" dirty="0" err="1"/>
                  <a:t>protein</a:t>
                </a:r>
                <a:endParaRPr lang="es-ES" sz="1000" b="1" dirty="0"/>
              </a:p>
            </p:txBody>
          </p:sp>
        </p:grp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07EB368-B9CB-5AC1-8B53-022D544D1C86}"/>
              </a:ext>
            </a:extLst>
          </p:cNvPr>
          <p:cNvSpPr txBox="1"/>
          <p:nvPr/>
        </p:nvSpPr>
        <p:spPr>
          <a:xfrm>
            <a:off x="875046" y="1475621"/>
            <a:ext cx="377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Cucumber</a:t>
            </a:r>
            <a:r>
              <a:rPr lang="es-ES" b="1" dirty="0"/>
              <a:t> Mosaic virus (CMV)</a:t>
            </a:r>
          </a:p>
        </p:txBody>
      </p:sp>
      <p:pic>
        <p:nvPicPr>
          <p:cNvPr id="37" name="Picture 3" descr="C:\Users\Laura\Dropbox\LauLau\CMV\Fotos rectocadas ENERO 2016\DSC_3674_negro_final.tif">
            <a:extLst>
              <a:ext uri="{FF2B5EF4-FFF2-40B4-BE49-F238E27FC236}">
                <a16:creationId xmlns:a16="http://schemas.microsoft.com/office/drawing/2014/main" id="{11883C9F-434D-C755-4084-DAEFD9E2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436" y="3337436"/>
            <a:ext cx="1563001" cy="34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Laura\Dropbox\LauLau\CMV\Fotos rectocadas ENERO 2016\DSC_3671_negro_final.tif">
            <a:extLst>
              <a:ext uri="{FF2B5EF4-FFF2-40B4-BE49-F238E27FC236}">
                <a16:creationId xmlns:a16="http://schemas.microsoft.com/office/drawing/2014/main" id="{2612051E-F9F4-94B9-B932-7494FC74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45" y="3337436"/>
            <a:ext cx="1563001" cy="34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1A975E-22C8-DFF4-83B7-78FC1617D4F6}"/>
              </a:ext>
            </a:extLst>
          </p:cNvPr>
          <p:cNvSpPr txBox="1"/>
          <p:nvPr/>
        </p:nvSpPr>
        <p:spPr>
          <a:xfrm>
            <a:off x="1262743" y="616020"/>
            <a:ext cx="9035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Hemos encontrado en melón dos proteínas que ayudan al virus a realizar su infección. </a:t>
            </a:r>
          </a:p>
        </p:txBody>
      </p:sp>
      <p:pic>
        <p:nvPicPr>
          <p:cNvPr id="4" name="Picture 8" descr="pst111">
            <a:extLst>
              <a:ext uri="{FF2B5EF4-FFF2-40B4-BE49-F238E27FC236}">
                <a16:creationId xmlns:a16="http://schemas.microsoft.com/office/drawing/2014/main" id="{2C5770F0-7C90-C4A3-E000-A0DEE401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8107" y="2766036"/>
            <a:ext cx="1290493" cy="181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95D9754-6CA1-44E2-59D8-93E5AB2219F6}"/>
              </a:ext>
            </a:extLst>
          </p:cNvPr>
          <p:cNvSpPr/>
          <p:nvPr/>
        </p:nvSpPr>
        <p:spPr>
          <a:xfrm>
            <a:off x="4869761" y="3350243"/>
            <a:ext cx="1469571" cy="646330"/>
          </a:xfrm>
          <a:prstGeom prst="rightArrow">
            <a:avLst>
              <a:gd name="adj1" fmla="val 50000"/>
              <a:gd name="adj2" fmla="val 146299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447EF1B9-02B2-4F64-A351-6F024CB24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10099" r="19221" b="16401"/>
          <a:stretch/>
        </p:blipFill>
        <p:spPr>
          <a:xfrm>
            <a:off x="7073400" y="2636561"/>
            <a:ext cx="1944226" cy="194422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BB072B4-F05D-4054-90D1-AF45516EF18E}"/>
              </a:ext>
            </a:extLst>
          </p:cNvPr>
          <p:cNvSpPr txBox="1"/>
          <p:nvPr/>
        </p:nvSpPr>
        <p:spPr>
          <a:xfrm>
            <a:off x="4423427" y="2605395"/>
            <a:ext cx="24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Transferencia</a:t>
            </a:r>
          </a:p>
        </p:txBody>
      </p:sp>
    </p:spTree>
    <p:extLst>
      <p:ext uri="{BB962C8B-B14F-4D97-AF65-F5344CB8AC3E}">
        <p14:creationId xmlns:p14="http://schemas.microsoft.com/office/powerpoint/2010/main" val="392731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1 CuadroTexto">
            <a:extLst>
              <a:ext uri="{FF2B5EF4-FFF2-40B4-BE49-F238E27FC236}">
                <a16:creationId xmlns:a16="http://schemas.microsoft.com/office/drawing/2014/main" id="{869B5E3F-F7D1-972F-B223-80CDFDD6AAA4}"/>
              </a:ext>
            </a:extLst>
          </p:cNvPr>
          <p:cNvSpPr txBox="1"/>
          <p:nvPr/>
        </p:nvSpPr>
        <p:spPr>
          <a:xfrm>
            <a:off x="2997647" y="4292397"/>
            <a:ext cx="121911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500" b="1" dirty="0"/>
              <a:t>PHLOEM</a:t>
            </a:r>
          </a:p>
        </p:txBody>
      </p:sp>
      <p:grpSp>
        <p:nvGrpSpPr>
          <p:cNvPr id="3" name="326 Grupo">
            <a:extLst>
              <a:ext uri="{FF2B5EF4-FFF2-40B4-BE49-F238E27FC236}">
                <a16:creationId xmlns:a16="http://schemas.microsoft.com/office/drawing/2014/main" id="{4672F63D-8138-14CF-364B-095E858799C4}"/>
              </a:ext>
            </a:extLst>
          </p:cNvPr>
          <p:cNvGrpSpPr/>
          <p:nvPr/>
        </p:nvGrpSpPr>
        <p:grpSpPr>
          <a:xfrm>
            <a:off x="2025413" y="2443963"/>
            <a:ext cx="3557739" cy="3444324"/>
            <a:chOff x="719716" y="1977480"/>
            <a:chExt cx="3557738" cy="3444324"/>
          </a:xfrm>
        </p:grpSpPr>
        <p:grpSp>
          <p:nvGrpSpPr>
            <p:cNvPr id="4" name="327 Grupo">
              <a:extLst>
                <a:ext uri="{FF2B5EF4-FFF2-40B4-BE49-F238E27FC236}">
                  <a16:creationId xmlns:a16="http://schemas.microsoft.com/office/drawing/2014/main" id="{8CC21290-56FF-ADA1-F110-A23E093994F5}"/>
                </a:ext>
              </a:extLst>
            </p:cNvPr>
            <p:cNvGrpSpPr/>
            <p:nvPr/>
          </p:nvGrpSpPr>
          <p:grpSpPr>
            <a:xfrm>
              <a:off x="719716" y="1977480"/>
              <a:ext cx="3557738" cy="3444324"/>
              <a:chOff x="4545403" y="2348880"/>
              <a:chExt cx="4520485" cy="3935518"/>
            </a:xfrm>
          </p:grpSpPr>
          <p:grpSp>
            <p:nvGrpSpPr>
              <p:cNvPr id="6" name="329 Grupo">
                <a:extLst>
                  <a:ext uri="{FF2B5EF4-FFF2-40B4-BE49-F238E27FC236}">
                    <a16:creationId xmlns:a16="http://schemas.microsoft.com/office/drawing/2014/main" id="{5AF16447-71E7-2C1B-F375-71D905BDB005}"/>
                  </a:ext>
                </a:extLst>
              </p:cNvPr>
              <p:cNvGrpSpPr/>
              <p:nvPr/>
            </p:nvGrpSpPr>
            <p:grpSpPr>
              <a:xfrm>
                <a:off x="4545403" y="2348880"/>
                <a:ext cx="4520485" cy="3935518"/>
                <a:chOff x="4376761" y="2457415"/>
                <a:chExt cx="3918517" cy="3618503"/>
              </a:xfrm>
            </p:grpSpPr>
            <p:sp>
              <p:nvSpPr>
                <p:cNvPr id="14" name="Rectangle arrodonit 473">
                  <a:extLst>
                    <a:ext uri="{FF2B5EF4-FFF2-40B4-BE49-F238E27FC236}">
                      <a16:creationId xmlns:a16="http://schemas.microsoft.com/office/drawing/2014/main" id="{FE046986-CD7E-1D6A-06BB-B9428492959A}"/>
                    </a:ext>
                  </a:extLst>
                </p:cNvPr>
                <p:cNvSpPr/>
                <p:nvPr/>
              </p:nvSpPr>
              <p:spPr bwMode="auto">
                <a:xfrm rot="10800000">
                  <a:off x="7866983" y="2934665"/>
                  <a:ext cx="36599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" name="Rectangle arrodonit 474">
                  <a:extLst>
                    <a:ext uri="{FF2B5EF4-FFF2-40B4-BE49-F238E27FC236}">
                      <a16:creationId xmlns:a16="http://schemas.microsoft.com/office/drawing/2014/main" id="{DCE4C148-182A-5724-CAC0-77E22BB70F52}"/>
                    </a:ext>
                  </a:extLst>
                </p:cNvPr>
                <p:cNvSpPr/>
                <p:nvPr/>
              </p:nvSpPr>
              <p:spPr bwMode="auto">
                <a:xfrm rot="10800000">
                  <a:off x="7333921" y="2934665"/>
                  <a:ext cx="54211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" name="Rectangle arrodonit 475">
                  <a:extLst>
                    <a:ext uri="{FF2B5EF4-FFF2-40B4-BE49-F238E27FC236}">
                      <a16:creationId xmlns:a16="http://schemas.microsoft.com/office/drawing/2014/main" id="{311F67A4-45B7-4206-D92F-A58E20346893}"/>
                    </a:ext>
                  </a:extLst>
                </p:cNvPr>
                <p:cNvSpPr/>
                <p:nvPr/>
              </p:nvSpPr>
              <p:spPr bwMode="auto">
                <a:xfrm rot="10800000">
                  <a:off x="6945448" y="2934665"/>
                  <a:ext cx="37035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" name="Rectangle arrodonit 476">
                  <a:extLst>
                    <a:ext uri="{FF2B5EF4-FFF2-40B4-BE49-F238E27FC236}">
                      <a16:creationId xmlns:a16="http://schemas.microsoft.com/office/drawing/2014/main" id="{350619E5-FFEB-993A-D05B-F4A24D8927DB}"/>
                    </a:ext>
                  </a:extLst>
                </p:cNvPr>
                <p:cNvSpPr/>
                <p:nvPr/>
              </p:nvSpPr>
              <p:spPr bwMode="auto">
                <a:xfrm rot="10800000">
                  <a:off x="6597566" y="2934665"/>
                  <a:ext cx="347882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18" name="Agrupa 17">
                  <a:extLst>
                    <a:ext uri="{FF2B5EF4-FFF2-40B4-BE49-F238E27FC236}">
                      <a16:creationId xmlns:a16="http://schemas.microsoft.com/office/drawing/2014/main" id="{41E9314D-A937-46AB-1B06-6AC3FD332B30}"/>
                    </a:ext>
                  </a:extLst>
                </p:cNvPr>
                <p:cNvGrpSpPr/>
                <p:nvPr/>
              </p:nvGrpSpPr>
              <p:grpSpPr bwMode="auto">
                <a:xfrm rot="10800000">
                  <a:off x="4487801" y="2934665"/>
                  <a:ext cx="2109767" cy="1034507"/>
                  <a:chOff x="539552" y="764704"/>
                  <a:chExt cx="2241873" cy="216024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289" name="Rectangle arrodonit 467">
                    <a:extLst>
                      <a:ext uri="{FF2B5EF4-FFF2-40B4-BE49-F238E27FC236}">
                        <a16:creationId xmlns:a16="http://schemas.microsoft.com/office/drawing/2014/main" id="{986A3130-F5F8-4A30-93F2-A0AAA0B85D4D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90" name="Rectangle arrodonit 468">
                    <a:extLst>
                      <a:ext uri="{FF2B5EF4-FFF2-40B4-BE49-F238E27FC236}">
                        <a16:creationId xmlns:a16="http://schemas.microsoft.com/office/drawing/2014/main" id="{53DB446B-D972-E914-0F7C-9A18531555CB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91" name="Rectangle arrodonit 469">
                    <a:extLst>
                      <a:ext uri="{FF2B5EF4-FFF2-40B4-BE49-F238E27FC236}">
                        <a16:creationId xmlns:a16="http://schemas.microsoft.com/office/drawing/2014/main" id="{EA46CC31-B2B7-71D6-EF07-FAF1F4FA8D6A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92" name="Rectangle arrodonit 470">
                    <a:extLst>
                      <a:ext uri="{FF2B5EF4-FFF2-40B4-BE49-F238E27FC236}">
                        <a16:creationId xmlns:a16="http://schemas.microsoft.com/office/drawing/2014/main" id="{DE44DC7F-18CC-E38F-D40B-CCB5BC7677E0}"/>
                      </a:ext>
                    </a:extLst>
                  </p:cNvPr>
                  <p:cNvSpPr/>
                  <p:nvPr/>
                </p:nvSpPr>
                <p:spPr>
                  <a:xfrm>
                    <a:off x="1955473" y="764704"/>
                    <a:ext cx="519028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93" name="Rectangle arrodonit 471">
                    <a:extLst>
                      <a:ext uri="{FF2B5EF4-FFF2-40B4-BE49-F238E27FC236}">
                        <a16:creationId xmlns:a16="http://schemas.microsoft.com/office/drawing/2014/main" id="{A6CBB045-31C8-1513-142A-BCC31604D3AA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19" name="Oval 458">
                  <a:extLst>
                    <a:ext uri="{FF2B5EF4-FFF2-40B4-BE49-F238E27FC236}">
                      <a16:creationId xmlns:a16="http://schemas.microsoft.com/office/drawing/2014/main" id="{8AC6B3CD-9C6B-326B-6CD5-5BD67D73CC6C}"/>
                    </a:ext>
                  </a:extLst>
                </p:cNvPr>
                <p:cNvSpPr/>
                <p:nvPr/>
              </p:nvSpPr>
              <p:spPr bwMode="auto">
                <a:xfrm rot="10800000">
                  <a:off x="8091986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" name="Oval 459">
                  <a:extLst>
                    <a:ext uri="{FF2B5EF4-FFF2-40B4-BE49-F238E27FC236}">
                      <a16:creationId xmlns:a16="http://schemas.microsoft.com/office/drawing/2014/main" id="{178F50DB-72FE-F0F2-3E4C-AF2B4D964117}"/>
                    </a:ext>
                  </a:extLst>
                </p:cNvPr>
                <p:cNvSpPr/>
                <p:nvPr/>
              </p:nvSpPr>
              <p:spPr bwMode="auto">
                <a:xfrm rot="10800000">
                  <a:off x="7740358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" name="Oval 460">
                  <a:extLst>
                    <a:ext uri="{FF2B5EF4-FFF2-40B4-BE49-F238E27FC236}">
                      <a16:creationId xmlns:a16="http://schemas.microsoft.com/office/drawing/2014/main" id="{E4034CD3-CE6D-9E7D-8DC3-531046F6060F}"/>
                    </a:ext>
                  </a:extLst>
                </p:cNvPr>
                <p:cNvSpPr/>
                <p:nvPr/>
              </p:nvSpPr>
              <p:spPr bwMode="auto">
                <a:xfrm rot="10800000">
                  <a:off x="7125009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" name="Oval 461">
                  <a:extLst>
                    <a:ext uri="{FF2B5EF4-FFF2-40B4-BE49-F238E27FC236}">
                      <a16:creationId xmlns:a16="http://schemas.microsoft.com/office/drawing/2014/main" id="{838AE9B2-BB2C-44BA-4FC8-678B14F3C9AD}"/>
                    </a:ext>
                  </a:extLst>
                </p:cNvPr>
                <p:cNvSpPr/>
                <p:nvPr/>
              </p:nvSpPr>
              <p:spPr bwMode="auto">
                <a:xfrm rot="10800000">
                  <a:off x="6773381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23" name="Oval 462">
                  <a:extLst>
                    <a:ext uri="{FF2B5EF4-FFF2-40B4-BE49-F238E27FC236}">
                      <a16:creationId xmlns:a16="http://schemas.microsoft.com/office/drawing/2014/main" id="{85791D77-8450-0F5E-33C4-BC459E65628A}"/>
                    </a:ext>
                  </a:extLst>
                </p:cNvPr>
                <p:cNvSpPr/>
                <p:nvPr/>
              </p:nvSpPr>
              <p:spPr bwMode="auto">
                <a:xfrm rot="10800000">
                  <a:off x="6421754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" name="Oval 463">
                  <a:extLst>
                    <a:ext uri="{FF2B5EF4-FFF2-40B4-BE49-F238E27FC236}">
                      <a16:creationId xmlns:a16="http://schemas.microsoft.com/office/drawing/2014/main" id="{C23A7E60-20E7-7DC5-3C27-00E477AB213D}"/>
                    </a:ext>
                  </a:extLst>
                </p:cNvPr>
                <p:cNvSpPr/>
                <p:nvPr/>
              </p:nvSpPr>
              <p:spPr bwMode="auto">
                <a:xfrm rot="10800000">
                  <a:off x="5982219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" name="Oval 464">
                  <a:extLst>
                    <a:ext uri="{FF2B5EF4-FFF2-40B4-BE49-F238E27FC236}">
                      <a16:creationId xmlns:a16="http://schemas.microsoft.com/office/drawing/2014/main" id="{275D24C7-08D7-4E1F-5E86-7EF72BCD60CD}"/>
                    </a:ext>
                  </a:extLst>
                </p:cNvPr>
                <p:cNvSpPr/>
                <p:nvPr/>
              </p:nvSpPr>
              <p:spPr bwMode="auto">
                <a:xfrm rot="10800000">
                  <a:off x="5542684" y="321710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6" name="Oval 465">
                  <a:extLst>
                    <a:ext uri="{FF2B5EF4-FFF2-40B4-BE49-F238E27FC236}">
                      <a16:creationId xmlns:a16="http://schemas.microsoft.com/office/drawing/2014/main" id="{C67FD51B-9132-BA11-0BC2-ECD9C8A0479A}"/>
                    </a:ext>
                  </a:extLst>
                </p:cNvPr>
                <p:cNvSpPr/>
                <p:nvPr/>
              </p:nvSpPr>
              <p:spPr bwMode="auto">
                <a:xfrm rot="10800000">
                  <a:off x="5015243" y="3010201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7" name="Oval 466">
                  <a:extLst>
                    <a:ext uri="{FF2B5EF4-FFF2-40B4-BE49-F238E27FC236}">
                      <a16:creationId xmlns:a16="http://schemas.microsoft.com/office/drawing/2014/main" id="{80524EB7-1D89-2F9E-8651-29DB37FAA5B9}"/>
                    </a:ext>
                  </a:extLst>
                </p:cNvPr>
                <p:cNvSpPr/>
                <p:nvPr/>
              </p:nvSpPr>
              <p:spPr bwMode="auto">
                <a:xfrm rot="10800000">
                  <a:off x="4663615" y="321710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8" name="Rectangle arrodonit 447">
                  <a:extLst>
                    <a:ext uri="{FF2B5EF4-FFF2-40B4-BE49-F238E27FC236}">
                      <a16:creationId xmlns:a16="http://schemas.microsoft.com/office/drawing/2014/main" id="{0F629FDB-D7A1-12D6-3294-EF55E752BD1D}"/>
                    </a:ext>
                  </a:extLst>
                </p:cNvPr>
                <p:cNvSpPr/>
                <p:nvPr/>
              </p:nvSpPr>
              <p:spPr bwMode="auto">
                <a:xfrm rot="10800000">
                  <a:off x="7641329" y="5962291"/>
                  <a:ext cx="471709" cy="82696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29" name="Agrupa 55">
                  <a:extLst>
                    <a:ext uri="{FF2B5EF4-FFF2-40B4-BE49-F238E27FC236}">
                      <a16:creationId xmlns:a16="http://schemas.microsoft.com/office/drawing/2014/main" id="{8FC7BB2D-7B53-DF6A-1619-8C7F0B346F1F}"/>
                    </a:ext>
                  </a:extLst>
                </p:cNvPr>
                <p:cNvGrpSpPr/>
                <p:nvPr/>
              </p:nvGrpSpPr>
              <p:grpSpPr bwMode="auto">
                <a:xfrm rot="10800000">
                  <a:off x="4376761" y="5977467"/>
                  <a:ext cx="2893499" cy="97876"/>
                  <a:chOff x="539552" y="764704"/>
                  <a:chExt cx="2241873" cy="216024"/>
                </a:xfrm>
                <a:gradFill flip="none" rotWithShape="1">
                  <a:gsLst>
                    <a:gs pos="0">
                      <a:schemeClr val="bg2">
                        <a:lumMod val="9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9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9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grpSpPr>
              <p:sp>
                <p:nvSpPr>
                  <p:cNvPr id="284" name="Rectangle arrodonit 439">
                    <a:extLst>
                      <a:ext uri="{FF2B5EF4-FFF2-40B4-BE49-F238E27FC236}">
                        <a16:creationId xmlns:a16="http://schemas.microsoft.com/office/drawing/2014/main" id="{62FAF77F-C090-B434-AA9C-3A08D97BE67F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5" name="Rectangle arrodonit 440">
                    <a:extLst>
                      <a:ext uri="{FF2B5EF4-FFF2-40B4-BE49-F238E27FC236}">
                        <a16:creationId xmlns:a16="http://schemas.microsoft.com/office/drawing/2014/main" id="{D3B429E1-6C6B-7BF3-6331-E72E17CC3235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6" name="Rectangle arrodonit 441">
                    <a:extLst>
                      <a:ext uri="{FF2B5EF4-FFF2-40B4-BE49-F238E27FC236}">
                        <a16:creationId xmlns:a16="http://schemas.microsoft.com/office/drawing/2014/main" id="{84FCAF1A-611A-A59F-3BFA-A2A644192453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7" name="Rectangle arrodonit 442">
                    <a:extLst>
                      <a:ext uri="{FF2B5EF4-FFF2-40B4-BE49-F238E27FC236}">
                        <a16:creationId xmlns:a16="http://schemas.microsoft.com/office/drawing/2014/main" id="{81B5B028-62A1-F0B7-EFA0-313DCD77669A}"/>
                      </a:ext>
                    </a:extLst>
                  </p:cNvPr>
                  <p:cNvSpPr/>
                  <p:nvPr/>
                </p:nvSpPr>
                <p:spPr>
                  <a:xfrm>
                    <a:off x="2018212" y="764704"/>
                    <a:ext cx="393548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8" name="Rectangle arrodonit 443">
                    <a:extLst>
                      <a:ext uri="{FF2B5EF4-FFF2-40B4-BE49-F238E27FC236}">
                        <a16:creationId xmlns:a16="http://schemas.microsoft.com/office/drawing/2014/main" id="{49BC8800-66C5-E28A-FE46-6A59B62FF042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0" name="Rectangle arrodonit 434">
                  <a:extLst>
                    <a:ext uri="{FF2B5EF4-FFF2-40B4-BE49-F238E27FC236}">
                      <a16:creationId xmlns:a16="http://schemas.microsoft.com/office/drawing/2014/main" id="{5BD2849D-3767-84A7-8E14-38FB88346EA9}"/>
                    </a:ext>
                  </a:extLst>
                </p:cNvPr>
                <p:cNvSpPr/>
                <p:nvPr/>
              </p:nvSpPr>
              <p:spPr bwMode="auto">
                <a:xfrm>
                  <a:off x="7152769" y="2457415"/>
                  <a:ext cx="599183" cy="113550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1" name="Rectangle arrodonit 435">
                  <a:extLst>
                    <a:ext uri="{FF2B5EF4-FFF2-40B4-BE49-F238E27FC236}">
                      <a16:creationId xmlns:a16="http://schemas.microsoft.com/office/drawing/2014/main" id="{7B78DB79-F9EC-91FE-2B9C-13854E9A8A26}"/>
                    </a:ext>
                  </a:extLst>
                </p:cNvPr>
                <p:cNvSpPr/>
                <p:nvPr/>
              </p:nvSpPr>
              <p:spPr bwMode="auto">
                <a:xfrm>
                  <a:off x="7751951" y="2457415"/>
                  <a:ext cx="462313" cy="113550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32" name="Agrupa 24">
                  <a:extLst>
                    <a:ext uri="{FF2B5EF4-FFF2-40B4-BE49-F238E27FC236}">
                      <a16:creationId xmlns:a16="http://schemas.microsoft.com/office/drawing/2014/main" id="{C93C42EE-DAB1-8A1E-23CC-C30237C06725}"/>
                    </a:ext>
                  </a:extLst>
                </p:cNvPr>
                <p:cNvGrpSpPr/>
                <p:nvPr/>
              </p:nvGrpSpPr>
              <p:grpSpPr bwMode="auto">
                <a:xfrm>
                  <a:off x="4472959" y="2457415"/>
                  <a:ext cx="2664968" cy="113550"/>
                  <a:chOff x="539552" y="764704"/>
                  <a:chExt cx="2241873" cy="216024"/>
                </a:xfrm>
                <a:gradFill flip="none" rotWithShape="1">
                  <a:gsLst>
                    <a:gs pos="0">
                      <a:schemeClr val="bg2">
                        <a:lumMod val="9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9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9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grpSpPr>
              <p:sp>
                <p:nvSpPr>
                  <p:cNvPr id="279" name="Rectangle arrodonit 429">
                    <a:extLst>
                      <a:ext uri="{FF2B5EF4-FFF2-40B4-BE49-F238E27FC236}">
                        <a16:creationId xmlns:a16="http://schemas.microsoft.com/office/drawing/2014/main" id="{1D73550D-9CDB-BEA7-4FD9-3174C0490B4D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0" name="Rectangle arrodonit 430">
                    <a:extLst>
                      <a:ext uri="{FF2B5EF4-FFF2-40B4-BE49-F238E27FC236}">
                        <a16:creationId xmlns:a16="http://schemas.microsoft.com/office/drawing/2014/main" id="{1EF9D5F6-2EF7-9265-1782-2564682EFFC5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1" name="Rectangle arrodonit 27">
                    <a:extLst>
                      <a:ext uri="{FF2B5EF4-FFF2-40B4-BE49-F238E27FC236}">
                        <a16:creationId xmlns:a16="http://schemas.microsoft.com/office/drawing/2014/main" id="{3767E861-25B2-715C-048E-A325467761A5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2" name="Rectangle arrodonit 28">
                    <a:extLst>
                      <a:ext uri="{FF2B5EF4-FFF2-40B4-BE49-F238E27FC236}">
                        <a16:creationId xmlns:a16="http://schemas.microsoft.com/office/drawing/2014/main" id="{47D53EB6-FB55-DF08-7B57-6CEDDA7477D2}"/>
                      </a:ext>
                    </a:extLst>
                  </p:cNvPr>
                  <p:cNvSpPr/>
                  <p:nvPr/>
                </p:nvSpPr>
                <p:spPr>
                  <a:xfrm>
                    <a:off x="2018212" y="764704"/>
                    <a:ext cx="393548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83" name="Rectangle arrodonit 29">
                    <a:extLst>
                      <a:ext uri="{FF2B5EF4-FFF2-40B4-BE49-F238E27FC236}">
                        <a16:creationId xmlns:a16="http://schemas.microsoft.com/office/drawing/2014/main" id="{8A29395A-6CEE-D2BD-0B2D-4BE176891CB5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grpSp>
              <p:nvGrpSpPr>
                <p:cNvPr id="33" name="Agrupa 15">
                  <a:extLst>
                    <a:ext uri="{FF2B5EF4-FFF2-40B4-BE49-F238E27FC236}">
                      <a16:creationId xmlns:a16="http://schemas.microsoft.com/office/drawing/2014/main" id="{052542A2-6F72-47C1-3003-C3F98CFFBB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 flipV="1">
                  <a:off x="4376766" y="5621640"/>
                  <a:ext cx="2776007" cy="340650"/>
                  <a:chOff x="899592" y="1916832"/>
                  <a:chExt cx="2241873" cy="216024"/>
                </a:xfrm>
              </p:grpSpPr>
              <p:sp>
                <p:nvSpPr>
                  <p:cNvPr id="274" name="Rectangle arrodonit 10">
                    <a:extLst>
                      <a:ext uri="{FF2B5EF4-FFF2-40B4-BE49-F238E27FC236}">
                        <a16:creationId xmlns:a16="http://schemas.microsoft.com/office/drawing/2014/main" id="{52EE90F3-663D-CDA2-52C5-2B329113B3B2}"/>
                      </a:ext>
                    </a:extLst>
                  </p:cNvPr>
                  <p:cNvSpPr/>
                  <p:nvPr/>
                </p:nvSpPr>
                <p:spPr>
                  <a:xfrm>
                    <a:off x="894806" y="1916976"/>
                    <a:ext cx="50345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5" name="Rectangle arrodonit 11">
                    <a:extLst>
                      <a:ext uri="{FF2B5EF4-FFF2-40B4-BE49-F238E27FC236}">
                        <a16:creationId xmlns:a16="http://schemas.microsoft.com/office/drawing/2014/main" id="{8D563D8A-525C-561F-CDAD-FA3EF4AB967A}"/>
                      </a:ext>
                    </a:extLst>
                  </p:cNvPr>
                  <p:cNvSpPr/>
                  <p:nvPr/>
                </p:nvSpPr>
                <p:spPr>
                  <a:xfrm>
                    <a:off x="1398260" y="1916976"/>
                    <a:ext cx="38903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6" name="Rectangle arrodonit 12">
                    <a:extLst>
                      <a:ext uri="{FF2B5EF4-FFF2-40B4-BE49-F238E27FC236}">
                        <a16:creationId xmlns:a16="http://schemas.microsoft.com/office/drawing/2014/main" id="{01FFC440-2BD7-8F3B-D763-CE989FF35C74}"/>
                      </a:ext>
                    </a:extLst>
                  </p:cNvPr>
                  <p:cNvSpPr/>
                  <p:nvPr/>
                </p:nvSpPr>
                <p:spPr>
                  <a:xfrm>
                    <a:off x="1784431" y="1916976"/>
                    <a:ext cx="574968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7" name="Rectangle arrodonit 13">
                    <a:extLst>
                      <a:ext uri="{FF2B5EF4-FFF2-40B4-BE49-F238E27FC236}">
                        <a16:creationId xmlns:a16="http://schemas.microsoft.com/office/drawing/2014/main" id="{5D75F28A-0A94-5C1E-9296-32FFF4D50003}"/>
                      </a:ext>
                    </a:extLst>
                  </p:cNvPr>
                  <p:cNvSpPr/>
                  <p:nvPr/>
                </p:nvSpPr>
                <p:spPr>
                  <a:xfrm>
                    <a:off x="2370842" y="1916976"/>
                    <a:ext cx="39475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8" name="Rectangle arrodonit 14">
                    <a:extLst>
                      <a:ext uri="{FF2B5EF4-FFF2-40B4-BE49-F238E27FC236}">
                        <a16:creationId xmlns:a16="http://schemas.microsoft.com/office/drawing/2014/main" id="{917CECB4-9D78-816D-2889-061B21457115}"/>
                      </a:ext>
                    </a:extLst>
                  </p:cNvPr>
                  <p:cNvSpPr/>
                  <p:nvPr/>
                </p:nvSpPr>
                <p:spPr>
                  <a:xfrm>
                    <a:off x="2771316" y="1916976"/>
                    <a:ext cx="369008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grpSp>
              <p:nvGrpSpPr>
                <p:cNvPr id="34" name="Agrupa 16">
                  <a:extLst>
                    <a:ext uri="{FF2B5EF4-FFF2-40B4-BE49-F238E27FC236}">
                      <a16:creationId xmlns:a16="http://schemas.microsoft.com/office/drawing/2014/main" id="{194C6262-412B-9EEC-3CE5-492BD73ED1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87803" y="2570965"/>
                  <a:ext cx="2664968" cy="340650"/>
                  <a:chOff x="539552" y="764704"/>
                  <a:chExt cx="2241873" cy="216024"/>
                </a:xfrm>
              </p:grpSpPr>
              <p:sp>
                <p:nvSpPr>
                  <p:cNvPr id="269" name="Rectangle arrodonit 5">
                    <a:extLst>
                      <a:ext uri="{FF2B5EF4-FFF2-40B4-BE49-F238E27FC236}">
                        <a16:creationId xmlns:a16="http://schemas.microsoft.com/office/drawing/2014/main" id="{6CC7255F-549D-8CCF-AA95-532D89A8E533}"/>
                      </a:ext>
                    </a:extLst>
                  </p:cNvPr>
                  <p:cNvSpPr/>
                  <p:nvPr/>
                </p:nvSpPr>
                <p:spPr>
                  <a:xfrm>
                    <a:off x="539702" y="765209"/>
                    <a:ext cx="50357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0" name="Rectangle arrodonit 6">
                    <a:extLst>
                      <a:ext uri="{FF2B5EF4-FFF2-40B4-BE49-F238E27FC236}">
                        <a16:creationId xmlns:a16="http://schemas.microsoft.com/office/drawing/2014/main" id="{AF7EE059-A8D8-F20E-82D3-8E229F858CF4}"/>
                      </a:ext>
                    </a:extLst>
                  </p:cNvPr>
                  <p:cNvSpPr/>
                  <p:nvPr/>
                </p:nvSpPr>
                <p:spPr>
                  <a:xfrm>
                    <a:off x="1043276" y="765209"/>
                    <a:ext cx="39034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1" name="Rectangle arrodonit 7">
                    <a:extLst>
                      <a:ext uri="{FF2B5EF4-FFF2-40B4-BE49-F238E27FC236}">
                        <a16:creationId xmlns:a16="http://schemas.microsoft.com/office/drawing/2014/main" id="{531ABCDA-1429-BDF6-6349-0252E1252D5B}"/>
                      </a:ext>
                    </a:extLst>
                  </p:cNvPr>
                  <p:cNvSpPr/>
                  <p:nvPr/>
                </p:nvSpPr>
                <p:spPr>
                  <a:xfrm>
                    <a:off x="1421700" y="765209"/>
                    <a:ext cx="578066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2" name="Rectangle arrodonit 8">
                    <a:extLst>
                      <a:ext uri="{FF2B5EF4-FFF2-40B4-BE49-F238E27FC236}">
                        <a16:creationId xmlns:a16="http://schemas.microsoft.com/office/drawing/2014/main" id="{CFD3EB25-5FE6-23B6-FAD7-D39E3DAA108E}"/>
                      </a:ext>
                    </a:extLst>
                  </p:cNvPr>
                  <p:cNvSpPr/>
                  <p:nvPr/>
                </p:nvSpPr>
                <p:spPr>
                  <a:xfrm>
                    <a:off x="2017644" y="765209"/>
                    <a:ext cx="39332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73" name="Rectangle arrodonit 9">
                    <a:extLst>
                      <a:ext uri="{FF2B5EF4-FFF2-40B4-BE49-F238E27FC236}">
                        <a16:creationId xmlns:a16="http://schemas.microsoft.com/office/drawing/2014/main" id="{B9CED21E-BA7D-31D8-12DE-1B511A488D7A}"/>
                      </a:ext>
                    </a:extLst>
                  </p:cNvPr>
                  <p:cNvSpPr/>
                  <p:nvPr/>
                </p:nvSpPr>
                <p:spPr>
                  <a:xfrm>
                    <a:off x="2410967" y="765209"/>
                    <a:ext cx="369485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5" name="Rectangle arrodonit 18">
                  <a:extLst>
                    <a:ext uri="{FF2B5EF4-FFF2-40B4-BE49-F238E27FC236}">
                      <a16:creationId xmlns:a16="http://schemas.microsoft.com/office/drawing/2014/main" id="{8DF54F54-A88C-8314-D2D3-2E734BE225F7}"/>
                    </a:ext>
                  </a:extLst>
                </p:cNvPr>
                <p:cNvSpPr/>
                <p:nvPr/>
              </p:nvSpPr>
              <p:spPr bwMode="auto">
                <a:xfrm>
                  <a:off x="7151616" y="2571760"/>
                  <a:ext cx="598610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" name="Rectangle arrodonit 19">
                  <a:extLst>
                    <a:ext uri="{FF2B5EF4-FFF2-40B4-BE49-F238E27FC236}">
                      <a16:creationId xmlns:a16="http://schemas.microsoft.com/office/drawing/2014/main" id="{8B8DE353-5647-7F21-2569-9EFF07E6A781}"/>
                    </a:ext>
                  </a:extLst>
                </p:cNvPr>
                <p:cNvSpPr/>
                <p:nvPr/>
              </p:nvSpPr>
              <p:spPr bwMode="auto">
                <a:xfrm>
                  <a:off x="7750225" y="2571760"/>
                  <a:ext cx="464010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" name="Oval 404">
                  <a:extLst>
                    <a:ext uri="{FF2B5EF4-FFF2-40B4-BE49-F238E27FC236}">
                      <a16:creationId xmlns:a16="http://schemas.microsoft.com/office/drawing/2014/main" id="{EDECA98A-F303-4F40-B278-74C3FA0F3437}"/>
                    </a:ext>
                  </a:extLst>
                </p:cNvPr>
                <p:cNvSpPr/>
                <p:nvPr/>
              </p:nvSpPr>
              <p:spPr bwMode="auto">
                <a:xfrm>
                  <a:off x="4597787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" name="Oval 405">
                  <a:extLst>
                    <a:ext uri="{FF2B5EF4-FFF2-40B4-BE49-F238E27FC236}">
                      <a16:creationId xmlns:a16="http://schemas.microsoft.com/office/drawing/2014/main" id="{466A0625-9085-D733-25DE-B84AE7022126}"/>
                    </a:ext>
                  </a:extLst>
                </p:cNvPr>
                <p:cNvSpPr/>
                <p:nvPr/>
              </p:nvSpPr>
              <p:spPr bwMode="auto">
                <a:xfrm>
                  <a:off x="5192854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" name="Oval 406">
                  <a:extLst>
                    <a:ext uri="{FF2B5EF4-FFF2-40B4-BE49-F238E27FC236}">
                      <a16:creationId xmlns:a16="http://schemas.microsoft.com/office/drawing/2014/main" id="{FFADFC0B-3014-30D2-8EA4-2DB34206C04A}"/>
                    </a:ext>
                  </a:extLst>
                </p:cNvPr>
                <p:cNvSpPr/>
                <p:nvPr/>
              </p:nvSpPr>
              <p:spPr bwMode="auto">
                <a:xfrm>
                  <a:off x="5639154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" name="Oval 407">
                  <a:extLst>
                    <a:ext uri="{FF2B5EF4-FFF2-40B4-BE49-F238E27FC236}">
                      <a16:creationId xmlns:a16="http://schemas.microsoft.com/office/drawing/2014/main" id="{2164EA5B-3470-79E5-7A8C-366FB38504EE}"/>
                    </a:ext>
                  </a:extLst>
                </p:cNvPr>
                <p:cNvSpPr/>
                <p:nvPr/>
              </p:nvSpPr>
              <p:spPr bwMode="auto">
                <a:xfrm>
                  <a:off x="6414865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" name="Oval 408">
                  <a:extLst>
                    <a:ext uri="{FF2B5EF4-FFF2-40B4-BE49-F238E27FC236}">
                      <a16:creationId xmlns:a16="http://schemas.microsoft.com/office/drawing/2014/main" id="{487F61A1-FDDE-C67D-3704-0C04DAF7D97E}"/>
                    </a:ext>
                  </a:extLst>
                </p:cNvPr>
                <p:cNvSpPr/>
                <p:nvPr/>
              </p:nvSpPr>
              <p:spPr bwMode="auto">
                <a:xfrm>
                  <a:off x="6857625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" name="Oval 409">
                  <a:extLst>
                    <a:ext uri="{FF2B5EF4-FFF2-40B4-BE49-F238E27FC236}">
                      <a16:creationId xmlns:a16="http://schemas.microsoft.com/office/drawing/2014/main" id="{47559F80-D5BF-FC09-1D47-8F7AD8033085}"/>
                    </a:ext>
                  </a:extLst>
                </p:cNvPr>
                <p:cNvSpPr/>
                <p:nvPr/>
              </p:nvSpPr>
              <p:spPr bwMode="auto">
                <a:xfrm>
                  <a:off x="7303925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" name="Oval 410">
                  <a:extLst>
                    <a:ext uri="{FF2B5EF4-FFF2-40B4-BE49-F238E27FC236}">
                      <a16:creationId xmlns:a16="http://schemas.microsoft.com/office/drawing/2014/main" id="{16D7A129-702D-1289-CBB0-81F3EE1AFC96}"/>
                    </a:ext>
                  </a:extLst>
                </p:cNvPr>
                <p:cNvSpPr/>
                <p:nvPr/>
              </p:nvSpPr>
              <p:spPr bwMode="auto">
                <a:xfrm>
                  <a:off x="7856488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" name="Rectangle de cantonada lateral igual retallada 29">
                  <a:extLst>
                    <a:ext uri="{FF2B5EF4-FFF2-40B4-BE49-F238E27FC236}">
                      <a16:creationId xmlns:a16="http://schemas.microsoft.com/office/drawing/2014/main" id="{2E4B1C59-4F17-4DC5-1D3D-C2D501FF8225}"/>
                    </a:ext>
                  </a:extLst>
                </p:cNvPr>
                <p:cNvSpPr/>
                <p:nvPr/>
              </p:nvSpPr>
              <p:spPr bwMode="auto">
                <a:xfrm rot="10800000">
                  <a:off x="7151614" y="5736247"/>
                  <a:ext cx="223151" cy="339671"/>
                </a:xfrm>
                <a:prstGeom prst="snip2SameRect">
                  <a:avLst>
                    <a:gd name="adj1" fmla="val 50000"/>
                    <a:gd name="adj2" fmla="val 16708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" name="Rectangle de cantonada lateral igual retallada 30">
                  <a:extLst>
                    <a:ext uri="{FF2B5EF4-FFF2-40B4-BE49-F238E27FC236}">
                      <a16:creationId xmlns:a16="http://schemas.microsoft.com/office/drawing/2014/main" id="{F228BD11-0524-90CA-DC4F-48F156E07E5D}"/>
                    </a:ext>
                  </a:extLst>
                </p:cNvPr>
                <p:cNvSpPr/>
                <p:nvPr/>
              </p:nvSpPr>
              <p:spPr bwMode="auto">
                <a:xfrm rot="10800000">
                  <a:off x="7470400" y="5736247"/>
                  <a:ext cx="237319" cy="339671"/>
                </a:xfrm>
                <a:prstGeom prst="snip2SameRect">
                  <a:avLst>
                    <a:gd name="adj1" fmla="val 50000"/>
                    <a:gd name="adj2" fmla="val 16708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" name="Rectangle arrodonit 401">
                  <a:extLst>
                    <a:ext uri="{FF2B5EF4-FFF2-40B4-BE49-F238E27FC236}">
                      <a16:creationId xmlns:a16="http://schemas.microsoft.com/office/drawing/2014/main" id="{06A675E0-DF0D-46B0-331A-A991446720C6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7707721" y="5614935"/>
                  <a:ext cx="456925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" name="Oval 32">
                  <a:extLst>
                    <a:ext uri="{FF2B5EF4-FFF2-40B4-BE49-F238E27FC236}">
                      <a16:creationId xmlns:a16="http://schemas.microsoft.com/office/drawing/2014/main" id="{3B47850C-1C44-FBC6-1025-EAEDFD6A901E}"/>
                    </a:ext>
                  </a:extLst>
                </p:cNvPr>
                <p:cNvSpPr/>
                <p:nvPr/>
              </p:nvSpPr>
              <p:spPr bwMode="auto">
                <a:xfrm>
                  <a:off x="7984002" y="5805568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" name="Oval 36">
                  <a:extLst>
                    <a:ext uri="{FF2B5EF4-FFF2-40B4-BE49-F238E27FC236}">
                      <a16:creationId xmlns:a16="http://schemas.microsoft.com/office/drawing/2014/main" id="{A392EDB5-80A2-C68D-0CA1-6FDD08B7199D}"/>
                    </a:ext>
                  </a:extLst>
                </p:cNvPr>
                <p:cNvSpPr/>
                <p:nvPr/>
              </p:nvSpPr>
              <p:spPr bwMode="auto">
                <a:xfrm>
                  <a:off x="7013475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" name="Oval 37">
                  <a:extLst>
                    <a:ext uri="{FF2B5EF4-FFF2-40B4-BE49-F238E27FC236}">
                      <a16:creationId xmlns:a16="http://schemas.microsoft.com/office/drawing/2014/main" id="{A41BDF94-2418-9F5C-73BF-56658B6984F0}"/>
                    </a:ext>
                  </a:extLst>
                </p:cNvPr>
                <p:cNvSpPr/>
                <p:nvPr/>
              </p:nvSpPr>
              <p:spPr bwMode="auto">
                <a:xfrm>
                  <a:off x="6375903" y="5736247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" name="Oval 38">
                  <a:extLst>
                    <a:ext uri="{FF2B5EF4-FFF2-40B4-BE49-F238E27FC236}">
                      <a16:creationId xmlns:a16="http://schemas.microsoft.com/office/drawing/2014/main" id="{B5C0FBB8-70EF-A2B0-B463-60E2C623B564}"/>
                    </a:ext>
                  </a:extLst>
                </p:cNvPr>
                <p:cNvSpPr/>
                <p:nvPr/>
              </p:nvSpPr>
              <p:spPr bwMode="auto">
                <a:xfrm>
                  <a:off x="5819798" y="5736247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51" name="Oval 39">
                  <a:extLst>
                    <a:ext uri="{FF2B5EF4-FFF2-40B4-BE49-F238E27FC236}">
                      <a16:creationId xmlns:a16="http://schemas.microsoft.com/office/drawing/2014/main" id="{2259741E-B8FC-E536-4492-9318FC9036E5}"/>
                    </a:ext>
                  </a:extLst>
                </p:cNvPr>
                <p:cNvSpPr/>
                <p:nvPr/>
              </p:nvSpPr>
              <p:spPr bwMode="auto">
                <a:xfrm>
                  <a:off x="5153889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" name="Oval 40">
                  <a:extLst>
                    <a:ext uri="{FF2B5EF4-FFF2-40B4-BE49-F238E27FC236}">
                      <a16:creationId xmlns:a16="http://schemas.microsoft.com/office/drawing/2014/main" id="{13420028-215F-16FC-A61C-A3AB58B610A5}"/>
                    </a:ext>
                  </a:extLst>
                </p:cNvPr>
                <p:cNvSpPr/>
                <p:nvPr/>
              </p:nvSpPr>
              <p:spPr bwMode="auto">
                <a:xfrm>
                  <a:off x="4487980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" name="Forma lliure 43">
                  <a:extLst>
                    <a:ext uri="{FF2B5EF4-FFF2-40B4-BE49-F238E27FC236}">
                      <a16:creationId xmlns:a16="http://schemas.microsoft.com/office/drawing/2014/main" id="{890517E8-C53A-D8E7-57B2-C6A19BC454F0}"/>
                    </a:ext>
                  </a:extLst>
                </p:cNvPr>
                <p:cNvSpPr/>
                <p:nvPr/>
              </p:nvSpPr>
              <p:spPr bwMode="auto">
                <a:xfrm>
                  <a:off x="7740076" y="3945966"/>
                  <a:ext cx="555202" cy="454201"/>
                </a:xfrm>
                <a:custGeom>
                  <a:avLst/>
                  <a:gdLst>
                    <a:gd name="connsiteX0" fmla="*/ 464688 w 477384"/>
                    <a:gd name="connsiteY0" fmla="*/ 133545 h 422303"/>
                    <a:gd name="connsiteX1" fmla="*/ 445437 w 477384"/>
                    <a:gd name="connsiteY1" fmla="*/ 104670 h 422303"/>
                    <a:gd name="connsiteX2" fmla="*/ 214431 w 477384"/>
                    <a:gd name="connsiteY2" fmla="*/ 8417 h 422303"/>
                    <a:gd name="connsiteX3" fmla="*/ 108553 w 477384"/>
                    <a:gd name="connsiteY3" fmla="*/ 18042 h 422303"/>
                    <a:gd name="connsiteX4" fmla="*/ 79677 w 477384"/>
                    <a:gd name="connsiteY4" fmla="*/ 37293 h 422303"/>
                    <a:gd name="connsiteX5" fmla="*/ 50802 w 477384"/>
                    <a:gd name="connsiteY5" fmla="*/ 46918 h 422303"/>
                    <a:gd name="connsiteX6" fmla="*/ 2675 w 477384"/>
                    <a:gd name="connsiteY6" fmla="*/ 104670 h 422303"/>
                    <a:gd name="connsiteX7" fmla="*/ 12301 w 477384"/>
                    <a:gd name="connsiteY7" fmla="*/ 249049 h 422303"/>
                    <a:gd name="connsiteX8" fmla="*/ 31551 w 477384"/>
                    <a:gd name="connsiteY8" fmla="*/ 277924 h 422303"/>
                    <a:gd name="connsiteX9" fmla="*/ 98928 w 477384"/>
                    <a:gd name="connsiteY9" fmla="*/ 335676 h 422303"/>
                    <a:gd name="connsiteX10" fmla="*/ 166305 w 477384"/>
                    <a:gd name="connsiteY10" fmla="*/ 393427 h 422303"/>
                    <a:gd name="connsiteX11" fmla="*/ 195181 w 477384"/>
                    <a:gd name="connsiteY11" fmla="*/ 403053 h 422303"/>
                    <a:gd name="connsiteX12" fmla="*/ 281808 w 477384"/>
                    <a:gd name="connsiteY12" fmla="*/ 422303 h 422303"/>
                    <a:gd name="connsiteX13" fmla="*/ 406936 w 477384"/>
                    <a:gd name="connsiteY13" fmla="*/ 412678 h 422303"/>
                    <a:gd name="connsiteX14" fmla="*/ 435812 w 477384"/>
                    <a:gd name="connsiteY14" fmla="*/ 403053 h 422303"/>
                    <a:gd name="connsiteX15" fmla="*/ 464688 w 477384"/>
                    <a:gd name="connsiteY15" fmla="*/ 133545 h 422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7384" h="422303">
                      <a:moveTo>
                        <a:pt x="464688" y="133545"/>
                      </a:moveTo>
                      <a:cubicBezTo>
                        <a:pt x="466292" y="83815"/>
                        <a:pt x="454470" y="111896"/>
                        <a:pt x="445437" y="104670"/>
                      </a:cubicBezTo>
                      <a:cubicBezTo>
                        <a:pt x="314599" y="0"/>
                        <a:pt x="354465" y="21147"/>
                        <a:pt x="214431" y="8417"/>
                      </a:cubicBezTo>
                      <a:cubicBezTo>
                        <a:pt x="179138" y="11625"/>
                        <a:pt x="143205" y="10617"/>
                        <a:pt x="108553" y="18042"/>
                      </a:cubicBezTo>
                      <a:cubicBezTo>
                        <a:pt x="97242" y="20466"/>
                        <a:pt x="90024" y="32119"/>
                        <a:pt x="79677" y="37293"/>
                      </a:cubicBezTo>
                      <a:cubicBezTo>
                        <a:pt x="70602" y="41830"/>
                        <a:pt x="60427" y="43710"/>
                        <a:pt x="50802" y="46918"/>
                      </a:cubicBezTo>
                      <a:cubicBezTo>
                        <a:pt x="44356" y="53364"/>
                        <a:pt x="3463" y="90482"/>
                        <a:pt x="2675" y="104670"/>
                      </a:cubicBezTo>
                      <a:cubicBezTo>
                        <a:pt x="0" y="152829"/>
                        <a:pt x="4371" y="201472"/>
                        <a:pt x="12301" y="249049"/>
                      </a:cubicBezTo>
                      <a:cubicBezTo>
                        <a:pt x="14203" y="260459"/>
                        <a:pt x="24145" y="269037"/>
                        <a:pt x="31551" y="277924"/>
                      </a:cubicBezTo>
                      <a:cubicBezTo>
                        <a:pt x="61406" y="313750"/>
                        <a:pt x="61752" y="303811"/>
                        <a:pt x="98928" y="335676"/>
                      </a:cubicBezTo>
                      <a:cubicBezTo>
                        <a:pt x="133065" y="364937"/>
                        <a:pt x="124082" y="369300"/>
                        <a:pt x="166305" y="393427"/>
                      </a:cubicBezTo>
                      <a:cubicBezTo>
                        <a:pt x="175114" y="398461"/>
                        <a:pt x="185425" y="400266"/>
                        <a:pt x="195181" y="403053"/>
                      </a:cubicBezTo>
                      <a:cubicBezTo>
                        <a:pt x="226893" y="412114"/>
                        <a:pt x="248734" y="415688"/>
                        <a:pt x="281808" y="422303"/>
                      </a:cubicBezTo>
                      <a:cubicBezTo>
                        <a:pt x="323517" y="419095"/>
                        <a:pt x="365426" y="417867"/>
                        <a:pt x="406936" y="412678"/>
                      </a:cubicBezTo>
                      <a:cubicBezTo>
                        <a:pt x="417004" y="411420"/>
                        <a:pt x="429915" y="411309"/>
                        <a:pt x="435812" y="403053"/>
                      </a:cubicBezTo>
                      <a:cubicBezTo>
                        <a:pt x="477384" y="344852"/>
                        <a:pt x="463084" y="183275"/>
                        <a:pt x="464688" y="133545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" name="Forma lliure 45">
                  <a:extLst>
                    <a:ext uri="{FF2B5EF4-FFF2-40B4-BE49-F238E27FC236}">
                      <a16:creationId xmlns:a16="http://schemas.microsoft.com/office/drawing/2014/main" id="{CA64D363-AE8C-2108-926D-B244E96B9435}"/>
                    </a:ext>
                  </a:extLst>
                </p:cNvPr>
                <p:cNvSpPr/>
                <p:nvPr/>
              </p:nvSpPr>
              <p:spPr bwMode="auto">
                <a:xfrm>
                  <a:off x="7596930" y="4131252"/>
                  <a:ext cx="444161" cy="483616"/>
                </a:xfrm>
                <a:custGeom>
                  <a:avLst/>
                  <a:gdLst>
                    <a:gd name="connsiteX0" fmla="*/ 173255 w 412942"/>
                    <a:gd name="connsiteY0" fmla="*/ 14438 h 450702"/>
                    <a:gd name="connsiteX1" fmla="*/ 38501 w 412942"/>
                    <a:gd name="connsiteY1" fmla="*/ 139566 h 450702"/>
                    <a:gd name="connsiteX2" fmla="*/ 0 w 412942"/>
                    <a:gd name="connsiteY2" fmla="*/ 216568 h 450702"/>
                    <a:gd name="connsiteX3" fmla="*/ 19251 w 412942"/>
                    <a:gd name="connsiteY3" fmla="*/ 341697 h 450702"/>
                    <a:gd name="connsiteX4" fmla="*/ 38501 w 412942"/>
                    <a:gd name="connsiteY4" fmla="*/ 370573 h 450702"/>
                    <a:gd name="connsiteX5" fmla="*/ 115503 w 412942"/>
                    <a:gd name="connsiteY5" fmla="*/ 409074 h 450702"/>
                    <a:gd name="connsiteX6" fmla="*/ 202131 w 412942"/>
                    <a:gd name="connsiteY6" fmla="*/ 447575 h 450702"/>
                    <a:gd name="connsiteX7" fmla="*/ 365760 w 412942"/>
                    <a:gd name="connsiteY7" fmla="*/ 437949 h 450702"/>
                    <a:gd name="connsiteX8" fmla="*/ 404261 w 412942"/>
                    <a:gd name="connsiteY8" fmla="*/ 418699 h 450702"/>
                    <a:gd name="connsiteX9" fmla="*/ 394636 w 412942"/>
                    <a:gd name="connsiteY9" fmla="*/ 226194 h 450702"/>
                    <a:gd name="connsiteX10" fmla="*/ 356135 w 412942"/>
                    <a:gd name="connsiteY10" fmla="*/ 168442 h 450702"/>
                    <a:gd name="connsiteX11" fmla="*/ 269508 w 412942"/>
                    <a:gd name="connsiteY11" fmla="*/ 91440 h 450702"/>
                    <a:gd name="connsiteX12" fmla="*/ 211756 w 412942"/>
                    <a:gd name="connsiteY12" fmla="*/ 52939 h 450702"/>
                    <a:gd name="connsiteX13" fmla="*/ 173255 w 412942"/>
                    <a:gd name="connsiteY13" fmla="*/ 14438 h 45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2942" h="450702">
                      <a:moveTo>
                        <a:pt x="173255" y="14438"/>
                      </a:moveTo>
                      <a:cubicBezTo>
                        <a:pt x="144379" y="28876"/>
                        <a:pt x="101868" y="59301"/>
                        <a:pt x="38501" y="139566"/>
                      </a:cubicBezTo>
                      <a:cubicBezTo>
                        <a:pt x="20719" y="162090"/>
                        <a:pt x="0" y="216568"/>
                        <a:pt x="0" y="216568"/>
                      </a:cubicBezTo>
                      <a:cubicBezTo>
                        <a:pt x="2760" y="244171"/>
                        <a:pt x="1908" y="307009"/>
                        <a:pt x="19251" y="341697"/>
                      </a:cubicBezTo>
                      <a:cubicBezTo>
                        <a:pt x="24424" y="352044"/>
                        <a:pt x="30321" y="362393"/>
                        <a:pt x="38501" y="370573"/>
                      </a:cubicBezTo>
                      <a:cubicBezTo>
                        <a:pt x="60798" y="392870"/>
                        <a:pt x="87935" y="395290"/>
                        <a:pt x="115503" y="409074"/>
                      </a:cubicBezTo>
                      <a:cubicBezTo>
                        <a:pt x="198760" y="450702"/>
                        <a:pt x="128661" y="429206"/>
                        <a:pt x="202131" y="447575"/>
                      </a:cubicBezTo>
                      <a:cubicBezTo>
                        <a:pt x="256674" y="444366"/>
                        <a:pt x="311672" y="445676"/>
                        <a:pt x="365760" y="437949"/>
                      </a:cubicBezTo>
                      <a:cubicBezTo>
                        <a:pt x="379964" y="435920"/>
                        <a:pt x="402322" y="432916"/>
                        <a:pt x="404261" y="418699"/>
                      </a:cubicBezTo>
                      <a:cubicBezTo>
                        <a:pt x="412942" y="355040"/>
                        <a:pt x="406769" y="289286"/>
                        <a:pt x="394636" y="226194"/>
                      </a:cubicBezTo>
                      <a:cubicBezTo>
                        <a:pt x="390267" y="203474"/>
                        <a:pt x="370017" y="186951"/>
                        <a:pt x="356135" y="168442"/>
                      </a:cubicBezTo>
                      <a:cubicBezTo>
                        <a:pt x="264078" y="45700"/>
                        <a:pt x="411707" y="233639"/>
                        <a:pt x="269508" y="91440"/>
                      </a:cubicBezTo>
                      <a:cubicBezTo>
                        <a:pt x="233458" y="55390"/>
                        <a:pt x="253546" y="66868"/>
                        <a:pt x="211756" y="52939"/>
                      </a:cubicBezTo>
                      <a:cubicBezTo>
                        <a:pt x="187167" y="16054"/>
                        <a:pt x="202131" y="0"/>
                        <a:pt x="173255" y="1443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" name="Forma lliure 51">
                  <a:extLst>
                    <a:ext uri="{FF2B5EF4-FFF2-40B4-BE49-F238E27FC236}">
                      <a16:creationId xmlns:a16="http://schemas.microsoft.com/office/drawing/2014/main" id="{A59F017A-4290-2CE8-3542-BFE924442D7F}"/>
                    </a:ext>
                  </a:extLst>
                </p:cNvPr>
                <p:cNvSpPr/>
                <p:nvPr/>
              </p:nvSpPr>
              <p:spPr bwMode="auto">
                <a:xfrm>
                  <a:off x="7596930" y="5040810"/>
                  <a:ext cx="651208" cy="596009"/>
                </a:xfrm>
                <a:custGeom>
                  <a:avLst/>
                  <a:gdLst>
                    <a:gd name="connsiteX0" fmla="*/ 77002 w 422299"/>
                    <a:gd name="connsiteY0" fmla="*/ 12142 h 377960"/>
                    <a:gd name="connsiteX1" fmla="*/ 9625 w 422299"/>
                    <a:gd name="connsiteY1" fmla="*/ 31393 h 377960"/>
                    <a:gd name="connsiteX2" fmla="*/ 0 w 422299"/>
                    <a:gd name="connsiteY2" fmla="*/ 60269 h 377960"/>
                    <a:gd name="connsiteX3" fmla="*/ 19251 w 422299"/>
                    <a:gd name="connsiteY3" fmla="*/ 185397 h 377960"/>
                    <a:gd name="connsiteX4" fmla="*/ 134754 w 422299"/>
                    <a:gd name="connsiteY4" fmla="*/ 320151 h 377960"/>
                    <a:gd name="connsiteX5" fmla="*/ 173255 w 422299"/>
                    <a:gd name="connsiteY5" fmla="*/ 349027 h 377960"/>
                    <a:gd name="connsiteX6" fmla="*/ 308008 w 422299"/>
                    <a:gd name="connsiteY6" fmla="*/ 377902 h 377960"/>
                    <a:gd name="connsiteX7" fmla="*/ 365760 w 422299"/>
                    <a:gd name="connsiteY7" fmla="*/ 368277 h 377960"/>
                    <a:gd name="connsiteX8" fmla="*/ 375385 w 422299"/>
                    <a:gd name="connsiteY8" fmla="*/ 339401 h 377960"/>
                    <a:gd name="connsiteX9" fmla="*/ 404261 w 422299"/>
                    <a:gd name="connsiteY9" fmla="*/ 320151 h 377960"/>
                    <a:gd name="connsiteX10" fmla="*/ 404261 w 422299"/>
                    <a:gd name="connsiteY10" fmla="*/ 175772 h 377960"/>
                    <a:gd name="connsiteX11" fmla="*/ 356135 w 422299"/>
                    <a:gd name="connsiteY11" fmla="*/ 108395 h 377960"/>
                    <a:gd name="connsiteX12" fmla="*/ 336884 w 422299"/>
                    <a:gd name="connsiteY12" fmla="*/ 79519 h 377960"/>
                    <a:gd name="connsiteX13" fmla="*/ 250257 w 422299"/>
                    <a:gd name="connsiteY13" fmla="*/ 41018 h 377960"/>
                    <a:gd name="connsiteX14" fmla="*/ 115503 w 422299"/>
                    <a:gd name="connsiteY14" fmla="*/ 21768 h 377960"/>
                    <a:gd name="connsiteX15" fmla="*/ 77002 w 422299"/>
                    <a:gd name="connsiteY15" fmla="*/ 12142 h 377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22299" h="377960">
                      <a:moveTo>
                        <a:pt x="77002" y="12142"/>
                      </a:moveTo>
                      <a:cubicBezTo>
                        <a:pt x="59356" y="13746"/>
                        <a:pt x="29432" y="19013"/>
                        <a:pt x="9625" y="31393"/>
                      </a:cubicBezTo>
                      <a:cubicBezTo>
                        <a:pt x="1021" y="36770"/>
                        <a:pt x="0" y="50123"/>
                        <a:pt x="0" y="60269"/>
                      </a:cubicBezTo>
                      <a:cubicBezTo>
                        <a:pt x="0" y="64647"/>
                        <a:pt x="7626" y="162147"/>
                        <a:pt x="19251" y="185397"/>
                      </a:cubicBezTo>
                      <a:cubicBezTo>
                        <a:pt x="42532" y="231959"/>
                        <a:pt x="96861" y="291731"/>
                        <a:pt x="134754" y="320151"/>
                      </a:cubicBezTo>
                      <a:cubicBezTo>
                        <a:pt x="147588" y="329776"/>
                        <a:pt x="158651" y="342389"/>
                        <a:pt x="173255" y="349027"/>
                      </a:cubicBezTo>
                      <a:cubicBezTo>
                        <a:pt x="214132" y="367608"/>
                        <a:pt x="264435" y="371677"/>
                        <a:pt x="308008" y="377902"/>
                      </a:cubicBezTo>
                      <a:cubicBezTo>
                        <a:pt x="327259" y="374694"/>
                        <a:pt x="348815" y="377960"/>
                        <a:pt x="365760" y="368277"/>
                      </a:cubicBezTo>
                      <a:cubicBezTo>
                        <a:pt x="374569" y="363243"/>
                        <a:pt x="369047" y="347324"/>
                        <a:pt x="375385" y="339401"/>
                      </a:cubicBezTo>
                      <a:cubicBezTo>
                        <a:pt x="382612" y="330368"/>
                        <a:pt x="394636" y="326568"/>
                        <a:pt x="404261" y="320151"/>
                      </a:cubicBezTo>
                      <a:cubicBezTo>
                        <a:pt x="419788" y="258043"/>
                        <a:pt x="422299" y="265963"/>
                        <a:pt x="404261" y="175772"/>
                      </a:cubicBezTo>
                      <a:cubicBezTo>
                        <a:pt x="396762" y="138276"/>
                        <a:pt x="378234" y="134913"/>
                        <a:pt x="356135" y="108395"/>
                      </a:cubicBezTo>
                      <a:cubicBezTo>
                        <a:pt x="348729" y="99508"/>
                        <a:pt x="345064" y="87699"/>
                        <a:pt x="336884" y="79519"/>
                      </a:cubicBezTo>
                      <a:cubicBezTo>
                        <a:pt x="314006" y="56641"/>
                        <a:pt x="278846" y="50548"/>
                        <a:pt x="250257" y="41018"/>
                      </a:cubicBezTo>
                      <a:cubicBezTo>
                        <a:pt x="187765" y="20187"/>
                        <a:pt x="231471" y="32310"/>
                        <a:pt x="115503" y="21768"/>
                      </a:cubicBezTo>
                      <a:cubicBezTo>
                        <a:pt x="82852" y="0"/>
                        <a:pt x="94648" y="10538"/>
                        <a:pt x="77002" y="12142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56" name="Agrupa 149">
                  <a:extLst>
                    <a:ext uri="{FF2B5EF4-FFF2-40B4-BE49-F238E27FC236}">
                      <a16:creationId xmlns:a16="http://schemas.microsoft.com/office/drawing/2014/main" id="{76C4B9B2-6018-F1B5-3044-621590E8A0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820922" y="3933567"/>
                  <a:ext cx="3039945" cy="1708989"/>
                  <a:chOff x="2602301" y="1777562"/>
                  <a:chExt cx="1971359" cy="1083758"/>
                </a:xfrm>
              </p:grpSpPr>
              <p:sp>
                <p:nvSpPr>
                  <p:cNvPr id="258" name="Forma lliure 387">
                    <a:extLst>
                      <a:ext uri="{FF2B5EF4-FFF2-40B4-BE49-F238E27FC236}">
                        <a16:creationId xmlns:a16="http://schemas.microsoft.com/office/drawing/2014/main" id="{0AA3A433-0787-4D6B-BE5A-3EFF784575C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250128" y="2066561"/>
                    <a:ext cx="268406" cy="281363"/>
                  </a:xfrm>
                  <a:custGeom>
                    <a:avLst/>
                    <a:gdLst>
                      <a:gd name="connsiteX0" fmla="*/ 67376 w 404261"/>
                      <a:gd name="connsiteY0" fmla="*/ 89276 h 513758"/>
                      <a:gd name="connsiteX1" fmla="*/ 57751 w 404261"/>
                      <a:gd name="connsiteY1" fmla="*/ 118151 h 513758"/>
                      <a:gd name="connsiteX2" fmla="*/ 0 w 404261"/>
                      <a:gd name="connsiteY2" fmla="*/ 166278 h 513758"/>
                      <a:gd name="connsiteX3" fmla="*/ 9625 w 404261"/>
                      <a:gd name="connsiteY3" fmla="*/ 358783 h 513758"/>
                      <a:gd name="connsiteX4" fmla="*/ 28875 w 404261"/>
                      <a:gd name="connsiteY4" fmla="*/ 387659 h 513758"/>
                      <a:gd name="connsiteX5" fmla="*/ 48126 w 404261"/>
                      <a:gd name="connsiteY5" fmla="*/ 426160 h 513758"/>
                      <a:gd name="connsiteX6" fmla="*/ 77002 w 404261"/>
                      <a:gd name="connsiteY6" fmla="*/ 445410 h 513758"/>
                      <a:gd name="connsiteX7" fmla="*/ 144378 w 404261"/>
                      <a:gd name="connsiteY7" fmla="*/ 503162 h 513758"/>
                      <a:gd name="connsiteX8" fmla="*/ 173254 w 404261"/>
                      <a:gd name="connsiteY8" fmla="*/ 512787 h 513758"/>
                      <a:gd name="connsiteX9" fmla="*/ 327258 w 404261"/>
                      <a:gd name="connsiteY9" fmla="*/ 503162 h 513758"/>
                      <a:gd name="connsiteX10" fmla="*/ 356134 w 404261"/>
                      <a:gd name="connsiteY10" fmla="*/ 474286 h 513758"/>
                      <a:gd name="connsiteX11" fmla="*/ 385010 w 404261"/>
                      <a:gd name="connsiteY11" fmla="*/ 455036 h 513758"/>
                      <a:gd name="connsiteX12" fmla="*/ 394635 w 404261"/>
                      <a:gd name="connsiteY12" fmla="*/ 416535 h 513758"/>
                      <a:gd name="connsiteX13" fmla="*/ 404261 w 404261"/>
                      <a:gd name="connsiteY13" fmla="*/ 387659 h 513758"/>
                      <a:gd name="connsiteX14" fmla="*/ 394635 w 404261"/>
                      <a:gd name="connsiteY14" fmla="*/ 195154 h 513758"/>
                      <a:gd name="connsiteX15" fmla="*/ 356134 w 404261"/>
                      <a:gd name="connsiteY15" fmla="*/ 127777 h 513758"/>
                      <a:gd name="connsiteX16" fmla="*/ 336884 w 404261"/>
                      <a:gd name="connsiteY16" fmla="*/ 98901 h 513758"/>
                      <a:gd name="connsiteX17" fmla="*/ 259882 w 404261"/>
                      <a:gd name="connsiteY17" fmla="*/ 12274 h 513758"/>
                      <a:gd name="connsiteX18" fmla="*/ 96252 w 404261"/>
                      <a:gd name="connsiteY18" fmla="*/ 21899 h 513758"/>
                      <a:gd name="connsiteX19" fmla="*/ 67376 w 404261"/>
                      <a:gd name="connsiteY19" fmla="*/ 31524 h 513758"/>
                      <a:gd name="connsiteX20" fmla="*/ 67376 w 404261"/>
                      <a:gd name="connsiteY20" fmla="*/ 89276 h 513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4261" h="513758">
                        <a:moveTo>
                          <a:pt x="67376" y="89276"/>
                        </a:moveTo>
                        <a:cubicBezTo>
                          <a:pt x="65772" y="103714"/>
                          <a:pt x="63379" y="109709"/>
                          <a:pt x="57751" y="118151"/>
                        </a:cubicBezTo>
                        <a:cubicBezTo>
                          <a:pt x="42929" y="140383"/>
                          <a:pt x="21306" y="152073"/>
                          <a:pt x="0" y="166278"/>
                        </a:cubicBezTo>
                        <a:cubicBezTo>
                          <a:pt x="3208" y="230446"/>
                          <a:pt x="1315" y="295074"/>
                          <a:pt x="9625" y="358783"/>
                        </a:cubicBezTo>
                        <a:cubicBezTo>
                          <a:pt x="11121" y="370254"/>
                          <a:pt x="23136" y="377615"/>
                          <a:pt x="28875" y="387659"/>
                        </a:cubicBezTo>
                        <a:cubicBezTo>
                          <a:pt x="35994" y="400117"/>
                          <a:pt x="38940" y="415137"/>
                          <a:pt x="48126" y="426160"/>
                        </a:cubicBezTo>
                        <a:cubicBezTo>
                          <a:pt x="55532" y="435047"/>
                          <a:pt x="68219" y="437882"/>
                          <a:pt x="77002" y="445410"/>
                        </a:cubicBezTo>
                        <a:cubicBezTo>
                          <a:pt x="110153" y="473824"/>
                          <a:pt x="109026" y="485486"/>
                          <a:pt x="144378" y="503162"/>
                        </a:cubicBezTo>
                        <a:cubicBezTo>
                          <a:pt x="153453" y="507699"/>
                          <a:pt x="163629" y="509579"/>
                          <a:pt x="173254" y="512787"/>
                        </a:cubicBezTo>
                        <a:cubicBezTo>
                          <a:pt x="224589" y="509579"/>
                          <a:pt x="276926" y="513758"/>
                          <a:pt x="327258" y="503162"/>
                        </a:cubicBezTo>
                        <a:cubicBezTo>
                          <a:pt x="340578" y="500358"/>
                          <a:pt x="345677" y="483000"/>
                          <a:pt x="356134" y="474286"/>
                        </a:cubicBezTo>
                        <a:cubicBezTo>
                          <a:pt x="365021" y="466880"/>
                          <a:pt x="375385" y="461453"/>
                          <a:pt x="385010" y="455036"/>
                        </a:cubicBezTo>
                        <a:cubicBezTo>
                          <a:pt x="388218" y="442202"/>
                          <a:pt x="391001" y="429255"/>
                          <a:pt x="394635" y="416535"/>
                        </a:cubicBezTo>
                        <a:cubicBezTo>
                          <a:pt x="397422" y="406779"/>
                          <a:pt x="404261" y="397805"/>
                          <a:pt x="404261" y="387659"/>
                        </a:cubicBezTo>
                        <a:cubicBezTo>
                          <a:pt x="404261" y="323410"/>
                          <a:pt x="400201" y="259161"/>
                          <a:pt x="394635" y="195154"/>
                        </a:cubicBezTo>
                        <a:cubicBezTo>
                          <a:pt x="392160" y="166697"/>
                          <a:pt x="371771" y="149669"/>
                          <a:pt x="356134" y="127777"/>
                        </a:cubicBezTo>
                        <a:cubicBezTo>
                          <a:pt x="349410" y="118364"/>
                          <a:pt x="344569" y="107547"/>
                          <a:pt x="336884" y="98901"/>
                        </a:cubicBezTo>
                        <a:cubicBezTo>
                          <a:pt x="248973" y="0"/>
                          <a:pt x="303573" y="77810"/>
                          <a:pt x="259882" y="12274"/>
                        </a:cubicBezTo>
                        <a:cubicBezTo>
                          <a:pt x="205339" y="15482"/>
                          <a:pt x="150618" y="16463"/>
                          <a:pt x="96252" y="21899"/>
                        </a:cubicBezTo>
                        <a:cubicBezTo>
                          <a:pt x="86156" y="22909"/>
                          <a:pt x="70939" y="22024"/>
                          <a:pt x="67376" y="31524"/>
                        </a:cubicBezTo>
                        <a:cubicBezTo>
                          <a:pt x="59490" y="52553"/>
                          <a:pt x="68980" y="74838"/>
                          <a:pt x="67376" y="89276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59" name="Forma lliure 388">
                    <a:extLst>
                      <a:ext uri="{FF2B5EF4-FFF2-40B4-BE49-F238E27FC236}">
                        <a16:creationId xmlns:a16="http://schemas.microsoft.com/office/drawing/2014/main" id="{BBF17928-0B25-3C9D-F1DA-135FE3C9B461}"/>
                      </a:ext>
                    </a:extLst>
                  </p:cNvPr>
                  <p:cNvSpPr/>
                  <p:nvPr/>
                </p:nvSpPr>
                <p:spPr>
                  <a:xfrm>
                    <a:off x="3384933" y="1777564"/>
                    <a:ext cx="473280" cy="363993"/>
                  </a:xfrm>
                  <a:custGeom>
                    <a:avLst/>
                    <a:gdLst>
                      <a:gd name="connsiteX0" fmla="*/ 356707 w 458315"/>
                      <a:gd name="connsiteY0" fmla="*/ 77002 h 363678"/>
                      <a:gd name="connsiteX1" fmla="*/ 308580 w 458315"/>
                      <a:gd name="connsiteY1" fmla="*/ 19250 h 363678"/>
                      <a:gd name="connsiteX2" fmla="*/ 260454 w 458315"/>
                      <a:gd name="connsiteY2" fmla="*/ 9625 h 363678"/>
                      <a:gd name="connsiteX3" fmla="*/ 231578 w 458315"/>
                      <a:gd name="connsiteY3" fmla="*/ 0 h 363678"/>
                      <a:gd name="connsiteX4" fmla="*/ 77574 w 458315"/>
                      <a:gd name="connsiteY4" fmla="*/ 9625 h 363678"/>
                      <a:gd name="connsiteX5" fmla="*/ 48698 w 458315"/>
                      <a:gd name="connsiteY5" fmla="*/ 19250 h 363678"/>
                      <a:gd name="connsiteX6" fmla="*/ 19823 w 458315"/>
                      <a:gd name="connsiteY6" fmla="*/ 48126 h 363678"/>
                      <a:gd name="connsiteX7" fmla="*/ 572 w 458315"/>
                      <a:gd name="connsiteY7" fmla="*/ 77002 h 363678"/>
                      <a:gd name="connsiteX8" fmla="*/ 29448 w 458315"/>
                      <a:gd name="connsiteY8" fmla="*/ 231006 h 363678"/>
                      <a:gd name="connsiteX9" fmla="*/ 67949 w 458315"/>
                      <a:gd name="connsiteY9" fmla="*/ 259882 h 363678"/>
                      <a:gd name="connsiteX10" fmla="*/ 96825 w 458315"/>
                      <a:gd name="connsiteY10" fmla="*/ 279132 h 363678"/>
                      <a:gd name="connsiteX11" fmla="*/ 135326 w 458315"/>
                      <a:gd name="connsiteY11" fmla="*/ 308008 h 363678"/>
                      <a:gd name="connsiteX12" fmla="*/ 193077 w 458315"/>
                      <a:gd name="connsiteY12" fmla="*/ 317633 h 363678"/>
                      <a:gd name="connsiteX13" fmla="*/ 375957 w 458315"/>
                      <a:gd name="connsiteY13" fmla="*/ 279132 h 363678"/>
                      <a:gd name="connsiteX14" fmla="*/ 395208 w 458315"/>
                      <a:gd name="connsiteY14" fmla="*/ 250256 h 363678"/>
                      <a:gd name="connsiteX15" fmla="*/ 385583 w 458315"/>
                      <a:gd name="connsiteY15" fmla="*/ 96252 h 363678"/>
                      <a:gd name="connsiteX16" fmla="*/ 375957 w 458315"/>
                      <a:gd name="connsiteY16" fmla="*/ 67376 h 363678"/>
                      <a:gd name="connsiteX17" fmla="*/ 356707 w 458315"/>
                      <a:gd name="connsiteY17" fmla="*/ 77002 h 36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58315" h="363678">
                        <a:moveTo>
                          <a:pt x="356707" y="77002"/>
                        </a:moveTo>
                        <a:cubicBezTo>
                          <a:pt x="345478" y="68981"/>
                          <a:pt x="327108" y="28514"/>
                          <a:pt x="308580" y="19250"/>
                        </a:cubicBezTo>
                        <a:cubicBezTo>
                          <a:pt x="293947" y="11934"/>
                          <a:pt x="276325" y="13593"/>
                          <a:pt x="260454" y="9625"/>
                        </a:cubicBezTo>
                        <a:cubicBezTo>
                          <a:pt x="250611" y="7164"/>
                          <a:pt x="241203" y="3208"/>
                          <a:pt x="231578" y="0"/>
                        </a:cubicBezTo>
                        <a:cubicBezTo>
                          <a:pt x="180243" y="3208"/>
                          <a:pt x="128726" y="4241"/>
                          <a:pt x="77574" y="9625"/>
                        </a:cubicBezTo>
                        <a:cubicBezTo>
                          <a:pt x="67484" y="10687"/>
                          <a:pt x="57140" y="13622"/>
                          <a:pt x="48698" y="19250"/>
                        </a:cubicBezTo>
                        <a:cubicBezTo>
                          <a:pt x="37372" y="26801"/>
                          <a:pt x="28537" y="37669"/>
                          <a:pt x="19823" y="48126"/>
                        </a:cubicBezTo>
                        <a:cubicBezTo>
                          <a:pt x="12417" y="57013"/>
                          <a:pt x="6989" y="67377"/>
                          <a:pt x="572" y="77002"/>
                        </a:cubicBezTo>
                        <a:cubicBezTo>
                          <a:pt x="12216" y="193445"/>
                          <a:pt x="0" y="142665"/>
                          <a:pt x="29448" y="231006"/>
                        </a:cubicBezTo>
                        <a:cubicBezTo>
                          <a:pt x="34521" y="246225"/>
                          <a:pt x="54895" y="250558"/>
                          <a:pt x="67949" y="259882"/>
                        </a:cubicBezTo>
                        <a:cubicBezTo>
                          <a:pt x="77362" y="266606"/>
                          <a:pt x="87412" y="272408"/>
                          <a:pt x="96825" y="279132"/>
                        </a:cubicBezTo>
                        <a:cubicBezTo>
                          <a:pt x="109879" y="288456"/>
                          <a:pt x="120431" y="302050"/>
                          <a:pt x="135326" y="308008"/>
                        </a:cubicBezTo>
                        <a:cubicBezTo>
                          <a:pt x="153446" y="315256"/>
                          <a:pt x="173827" y="314425"/>
                          <a:pt x="193077" y="317633"/>
                        </a:cubicBezTo>
                        <a:cubicBezTo>
                          <a:pt x="458315" y="302898"/>
                          <a:pt x="333684" y="363678"/>
                          <a:pt x="375957" y="279132"/>
                        </a:cubicBezTo>
                        <a:cubicBezTo>
                          <a:pt x="381130" y="268785"/>
                          <a:pt x="388791" y="259881"/>
                          <a:pt x="395208" y="250256"/>
                        </a:cubicBezTo>
                        <a:cubicBezTo>
                          <a:pt x="392000" y="198921"/>
                          <a:pt x="390968" y="147404"/>
                          <a:pt x="385583" y="96252"/>
                        </a:cubicBezTo>
                        <a:cubicBezTo>
                          <a:pt x="384521" y="86162"/>
                          <a:pt x="382295" y="75299"/>
                          <a:pt x="375957" y="67376"/>
                        </a:cubicBezTo>
                        <a:cubicBezTo>
                          <a:pt x="368730" y="58343"/>
                          <a:pt x="367936" y="85023"/>
                          <a:pt x="356707" y="7700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0" name="Forma lliure 389">
                    <a:extLst>
                      <a:ext uri="{FF2B5EF4-FFF2-40B4-BE49-F238E27FC236}">
                        <a16:creationId xmlns:a16="http://schemas.microsoft.com/office/drawing/2014/main" id="{699726F5-2995-074A-F564-FCC0940A6076}"/>
                      </a:ext>
                    </a:extLst>
                  </p:cNvPr>
                  <p:cNvSpPr/>
                  <p:nvPr/>
                </p:nvSpPr>
                <p:spPr>
                  <a:xfrm>
                    <a:off x="3020450" y="1781200"/>
                    <a:ext cx="360040" cy="288032"/>
                  </a:xfrm>
                  <a:custGeom>
                    <a:avLst/>
                    <a:gdLst>
                      <a:gd name="connsiteX0" fmla="*/ 464688 w 477384"/>
                      <a:gd name="connsiteY0" fmla="*/ 133545 h 422303"/>
                      <a:gd name="connsiteX1" fmla="*/ 445437 w 477384"/>
                      <a:gd name="connsiteY1" fmla="*/ 104670 h 422303"/>
                      <a:gd name="connsiteX2" fmla="*/ 214431 w 477384"/>
                      <a:gd name="connsiteY2" fmla="*/ 8417 h 422303"/>
                      <a:gd name="connsiteX3" fmla="*/ 108553 w 477384"/>
                      <a:gd name="connsiteY3" fmla="*/ 18042 h 422303"/>
                      <a:gd name="connsiteX4" fmla="*/ 79677 w 477384"/>
                      <a:gd name="connsiteY4" fmla="*/ 37293 h 422303"/>
                      <a:gd name="connsiteX5" fmla="*/ 50802 w 477384"/>
                      <a:gd name="connsiteY5" fmla="*/ 46918 h 422303"/>
                      <a:gd name="connsiteX6" fmla="*/ 2675 w 477384"/>
                      <a:gd name="connsiteY6" fmla="*/ 104670 h 422303"/>
                      <a:gd name="connsiteX7" fmla="*/ 12301 w 477384"/>
                      <a:gd name="connsiteY7" fmla="*/ 249049 h 422303"/>
                      <a:gd name="connsiteX8" fmla="*/ 31551 w 477384"/>
                      <a:gd name="connsiteY8" fmla="*/ 277924 h 422303"/>
                      <a:gd name="connsiteX9" fmla="*/ 98928 w 477384"/>
                      <a:gd name="connsiteY9" fmla="*/ 335676 h 422303"/>
                      <a:gd name="connsiteX10" fmla="*/ 166305 w 477384"/>
                      <a:gd name="connsiteY10" fmla="*/ 393427 h 422303"/>
                      <a:gd name="connsiteX11" fmla="*/ 195181 w 477384"/>
                      <a:gd name="connsiteY11" fmla="*/ 403053 h 422303"/>
                      <a:gd name="connsiteX12" fmla="*/ 281808 w 477384"/>
                      <a:gd name="connsiteY12" fmla="*/ 422303 h 422303"/>
                      <a:gd name="connsiteX13" fmla="*/ 406936 w 477384"/>
                      <a:gd name="connsiteY13" fmla="*/ 412678 h 422303"/>
                      <a:gd name="connsiteX14" fmla="*/ 435812 w 477384"/>
                      <a:gd name="connsiteY14" fmla="*/ 403053 h 422303"/>
                      <a:gd name="connsiteX15" fmla="*/ 464688 w 477384"/>
                      <a:gd name="connsiteY15" fmla="*/ 133545 h 422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77384" h="422303">
                        <a:moveTo>
                          <a:pt x="464688" y="133545"/>
                        </a:moveTo>
                        <a:cubicBezTo>
                          <a:pt x="466292" y="83815"/>
                          <a:pt x="454470" y="111896"/>
                          <a:pt x="445437" y="104670"/>
                        </a:cubicBezTo>
                        <a:cubicBezTo>
                          <a:pt x="314599" y="0"/>
                          <a:pt x="354465" y="21147"/>
                          <a:pt x="214431" y="8417"/>
                        </a:cubicBezTo>
                        <a:cubicBezTo>
                          <a:pt x="179138" y="11625"/>
                          <a:pt x="143205" y="10617"/>
                          <a:pt x="108553" y="18042"/>
                        </a:cubicBezTo>
                        <a:cubicBezTo>
                          <a:pt x="97242" y="20466"/>
                          <a:pt x="90024" y="32119"/>
                          <a:pt x="79677" y="37293"/>
                        </a:cubicBezTo>
                        <a:cubicBezTo>
                          <a:pt x="70602" y="41830"/>
                          <a:pt x="60427" y="43710"/>
                          <a:pt x="50802" y="46918"/>
                        </a:cubicBezTo>
                        <a:cubicBezTo>
                          <a:pt x="44356" y="53364"/>
                          <a:pt x="3463" y="90482"/>
                          <a:pt x="2675" y="104670"/>
                        </a:cubicBezTo>
                        <a:cubicBezTo>
                          <a:pt x="0" y="152829"/>
                          <a:pt x="4371" y="201472"/>
                          <a:pt x="12301" y="249049"/>
                        </a:cubicBezTo>
                        <a:cubicBezTo>
                          <a:pt x="14203" y="260459"/>
                          <a:pt x="24145" y="269037"/>
                          <a:pt x="31551" y="277924"/>
                        </a:cubicBezTo>
                        <a:cubicBezTo>
                          <a:pt x="61406" y="313750"/>
                          <a:pt x="61752" y="303811"/>
                          <a:pt x="98928" y="335676"/>
                        </a:cubicBezTo>
                        <a:cubicBezTo>
                          <a:pt x="133065" y="364937"/>
                          <a:pt x="124082" y="369300"/>
                          <a:pt x="166305" y="393427"/>
                        </a:cubicBezTo>
                        <a:cubicBezTo>
                          <a:pt x="175114" y="398461"/>
                          <a:pt x="185425" y="400266"/>
                          <a:pt x="195181" y="403053"/>
                        </a:cubicBezTo>
                        <a:cubicBezTo>
                          <a:pt x="226893" y="412114"/>
                          <a:pt x="248734" y="415688"/>
                          <a:pt x="281808" y="422303"/>
                        </a:cubicBezTo>
                        <a:cubicBezTo>
                          <a:pt x="323517" y="419095"/>
                          <a:pt x="365426" y="417867"/>
                          <a:pt x="406936" y="412678"/>
                        </a:cubicBezTo>
                        <a:cubicBezTo>
                          <a:pt x="417004" y="411420"/>
                          <a:pt x="429915" y="411309"/>
                          <a:pt x="435812" y="403053"/>
                        </a:cubicBezTo>
                        <a:cubicBezTo>
                          <a:pt x="477384" y="344852"/>
                          <a:pt x="463084" y="183275"/>
                          <a:pt x="464688" y="133545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1" name="Forma lliure 390">
                    <a:extLst>
                      <a:ext uri="{FF2B5EF4-FFF2-40B4-BE49-F238E27FC236}">
                        <a16:creationId xmlns:a16="http://schemas.microsoft.com/office/drawing/2014/main" id="{03C073EB-905E-94ED-EACE-805037BBF96A}"/>
                      </a:ext>
                    </a:extLst>
                  </p:cNvPr>
                  <p:cNvSpPr/>
                  <p:nvPr/>
                </p:nvSpPr>
                <p:spPr>
                  <a:xfrm>
                    <a:off x="2890333" y="2051312"/>
                    <a:ext cx="426066" cy="265485"/>
                  </a:xfrm>
                  <a:custGeom>
                    <a:avLst/>
                    <a:gdLst>
                      <a:gd name="connsiteX0" fmla="*/ 214311 w 426066"/>
                      <a:gd name="connsiteY0" fmla="*/ 38501 h 337493"/>
                      <a:gd name="connsiteX1" fmla="*/ 195060 w 426066"/>
                      <a:gd name="connsiteY1" fmla="*/ 9625 h 337493"/>
                      <a:gd name="connsiteX2" fmla="*/ 166184 w 426066"/>
                      <a:gd name="connsiteY2" fmla="*/ 0 h 337493"/>
                      <a:gd name="connsiteX3" fmla="*/ 41056 w 426066"/>
                      <a:gd name="connsiteY3" fmla="*/ 9625 h 337493"/>
                      <a:gd name="connsiteX4" fmla="*/ 2555 w 426066"/>
                      <a:gd name="connsiteY4" fmla="*/ 67377 h 337493"/>
                      <a:gd name="connsiteX5" fmla="*/ 12180 w 426066"/>
                      <a:gd name="connsiteY5" fmla="*/ 154004 h 337493"/>
                      <a:gd name="connsiteX6" fmla="*/ 21805 w 426066"/>
                      <a:gd name="connsiteY6" fmla="*/ 182880 h 337493"/>
                      <a:gd name="connsiteX7" fmla="*/ 127683 w 426066"/>
                      <a:gd name="connsiteY7" fmla="*/ 279133 h 337493"/>
                      <a:gd name="connsiteX8" fmla="*/ 252812 w 426066"/>
                      <a:gd name="connsiteY8" fmla="*/ 327259 h 337493"/>
                      <a:gd name="connsiteX9" fmla="*/ 281687 w 426066"/>
                      <a:gd name="connsiteY9" fmla="*/ 336884 h 337493"/>
                      <a:gd name="connsiteX10" fmla="*/ 406816 w 426066"/>
                      <a:gd name="connsiteY10" fmla="*/ 317634 h 337493"/>
                      <a:gd name="connsiteX11" fmla="*/ 426066 w 426066"/>
                      <a:gd name="connsiteY11" fmla="*/ 259882 h 337493"/>
                      <a:gd name="connsiteX12" fmla="*/ 416441 w 426066"/>
                      <a:gd name="connsiteY12" fmla="*/ 192505 h 337493"/>
                      <a:gd name="connsiteX13" fmla="*/ 406816 w 426066"/>
                      <a:gd name="connsiteY13" fmla="*/ 163629 h 337493"/>
                      <a:gd name="connsiteX14" fmla="*/ 349064 w 426066"/>
                      <a:gd name="connsiteY14" fmla="*/ 105878 h 337493"/>
                      <a:gd name="connsiteX15" fmla="*/ 262437 w 426066"/>
                      <a:gd name="connsiteY15" fmla="*/ 19251 h 337493"/>
                      <a:gd name="connsiteX16" fmla="*/ 214311 w 426066"/>
                      <a:gd name="connsiteY16" fmla="*/ 38501 h 337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6066" h="337493">
                        <a:moveTo>
                          <a:pt x="214311" y="38501"/>
                        </a:moveTo>
                        <a:cubicBezTo>
                          <a:pt x="203082" y="36897"/>
                          <a:pt x="204093" y="16852"/>
                          <a:pt x="195060" y="9625"/>
                        </a:cubicBezTo>
                        <a:cubicBezTo>
                          <a:pt x="187137" y="3287"/>
                          <a:pt x="176330" y="0"/>
                          <a:pt x="166184" y="0"/>
                        </a:cubicBezTo>
                        <a:cubicBezTo>
                          <a:pt x="124351" y="0"/>
                          <a:pt x="82765" y="6417"/>
                          <a:pt x="41056" y="9625"/>
                        </a:cubicBezTo>
                        <a:cubicBezTo>
                          <a:pt x="28222" y="28876"/>
                          <a:pt x="0" y="44382"/>
                          <a:pt x="2555" y="67377"/>
                        </a:cubicBezTo>
                        <a:cubicBezTo>
                          <a:pt x="5763" y="96253"/>
                          <a:pt x="7404" y="125346"/>
                          <a:pt x="12180" y="154004"/>
                        </a:cubicBezTo>
                        <a:cubicBezTo>
                          <a:pt x="13848" y="164012"/>
                          <a:pt x="15467" y="174957"/>
                          <a:pt x="21805" y="182880"/>
                        </a:cubicBezTo>
                        <a:cubicBezTo>
                          <a:pt x="43728" y="210284"/>
                          <a:pt x="92460" y="257118"/>
                          <a:pt x="127683" y="279133"/>
                        </a:cubicBezTo>
                        <a:cubicBezTo>
                          <a:pt x="165238" y="302605"/>
                          <a:pt x="212332" y="313766"/>
                          <a:pt x="252812" y="327259"/>
                        </a:cubicBezTo>
                        <a:lnTo>
                          <a:pt x="281687" y="336884"/>
                        </a:lnTo>
                        <a:cubicBezTo>
                          <a:pt x="323397" y="330467"/>
                          <a:pt x="369580" y="337493"/>
                          <a:pt x="406816" y="317634"/>
                        </a:cubicBezTo>
                        <a:cubicBezTo>
                          <a:pt x="424721" y="308085"/>
                          <a:pt x="426066" y="259882"/>
                          <a:pt x="426066" y="259882"/>
                        </a:cubicBezTo>
                        <a:cubicBezTo>
                          <a:pt x="422858" y="237423"/>
                          <a:pt x="420890" y="214751"/>
                          <a:pt x="416441" y="192505"/>
                        </a:cubicBezTo>
                        <a:cubicBezTo>
                          <a:pt x="414451" y="182556"/>
                          <a:pt x="413045" y="171638"/>
                          <a:pt x="406816" y="163629"/>
                        </a:cubicBezTo>
                        <a:cubicBezTo>
                          <a:pt x="390102" y="142139"/>
                          <a:pt x="368315" y="125128"/>
                          <a:pt x="349064" y="105878"/>
                        </a:cubicBezTo>
                        <a:lnTo>
                          <a:pt x="262437" y="19251"/>
                        </a:lnTo>
                        <a:cubicBezTo>
                          <a:pt x="247737" y="4552"/>
                          <a:pt x="225540" y="40105"/>
                          <a:pt x="214311" y="38501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2" name="Forma lliure 391">
                    <a:extLst>
                      <a:ext uri="{FF2B5EF4-FFF2-40B4-BE49-F238E27FC236}">
                        <a16:creationId xmlns:a16="http://schemas.microsoft.com/office/drawing/2014/main" id="{8FE3C703-DA47-B9DB-5A8E-0798686ED747}"/>
                      </a:ext>
                    </a:extLst>
                  </p:cNvPr>
                  <p:cNvSpPr/>
                  <p:nvPr/>
                </p:nvSpPr>
                <p:spPr>
                  <a:xfrm>
                    <a:off x="3009334" y="2281085"/>
                    <a:ext cx="378331" cy="220195"/>
                  </a:xfrm>
                  <a:custGeom>
                    <a:avLst/>
                    <a:gdLst>
                      <a:gd name="connsiteX0" fmla="*/ 368706 w 378331"/>
                      <a:gd name="connsiteY0" fmla="*/ 48126 h 220195"/>
                      <a:gd name="connsiteX1" fmla="*/ 339830 w 378331"/>
                      <a:gd name="connsiteY1" fmla="*/ 38501 h 220195"/>
                      <a:gd name="connsiteX2" fmla="*/ 282079 w 378331"/>
                      <a:gd name="connsiteY2" fmla="*/ 9625 h 220195"/>
                      <a:gd name="connsiteX3" fmla="*/ 224327 w 378331"/>
                      <a:gd name="connsiteY3" fmla="*/ 0 h 220195"/>
                      <a:gd name="connsiteX4" fmla="*/ 31822 w 378331"/>
                      <a:gd name="connsiteY4" fmla="*/ 9625 h 220195"/>
                      <a:gd name="connsiteX5" fmla="*/ 2946 w 378331"/>
                      <a:gd name="connsiteY5" fmla="*/ 19250 h 220195"/>
                      <a:gd name="connsiteX6" fmla="*/ 22197 w 378331"/>
                      <a:gd name="connsiteY6" fmla="*/ 144379 h 220195"/>
                      <a:gd name="connsiteX7" fmla="*/ 41447 w 378331"/>
                      <a:gd name="connsiteY7" fmla="*/ 173254 h 220195"/>
                      <a:gd name="connsiteX8" fmla="*/ 70323 w 378331"/>
                      <a:gd name="connsiteY8" fmla="*/ 182880 h 220195"/>
                      <a:gd name="connsiteX9" fmla="*/ 128074 w 378331"/>
                      <a:gd name="connsiteY9" fmla="*/ 211755 h 220195"/>
                      <a:gd name="connsiteX10" fmla="*/ 320580 w 378331"/>
                      <a:gd name="connsiteY10" fmla="*/ 202130 h 220195"/>
                      <a:gd name="connsiteX11" fmla="*/ 349456 w 378331"/>
                      <a:gd name="connsiteY11" fmla="*/ 192505 h 220195"/>
                      <a:gd name="connsiteX12" fmla="*/ 378331 w 378331"/>
                      <a:gd name="connsiteY12" fmla="*/ 134753 h 220195"/>
                      <a:gd name="connsiteX13" fmla="*/ 368706 w 378331"/>
                      <a:gd name="connsiteY13" fmla="*/ 86627 h 220195"/>
                      <a:gd name="connsiteX14" fmla="*/ 368706 w 378331"/>
                      <a:gd name="connsiteY14" fmla="*/ 48126 h 22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78331" h="220195">
                        <a:moveTo>
                          <a:pt x="368706" y="48126"/>
                        </a:moveTo>
                        <a:cubicBezTo>
                          <a:pt x="363893" y="40105"/>
                          <a:pt x="349101" y="42622"/>
                          <a:pt x="339830" y="38501"/>
                        </a:cubicBezTo>
                        <a:cubicBezTo>
                          <a:pt x="320162" y="29760"/>
                          <a:pt x="302497" y="16431"/>
                          <a:pt x="282079" y="9625"/>
                        </a:cubicBezTo>
                        <a:cubicBezTo>
                          <a:pt x="263564" y="3453"/>
                          <a:pt x="243578" y="3208"/>
                          <a:pt x="224327" y="0"/>
                        </a:cubicBezTo>
                        <a:cubicBezTo>
                          <a:pt x="160159" y="3208"/>
                          <a:pt x="95829" y="4059"/>
                          <a:pt x="31822" y="9625"/>
                        </a:cubicBezTo>
                        <a:cubicBezTo>
                          <a:pt x="21714" y="10504"/>
                          <a:pt x="4761" y="9268"/>
                          <a:pt x="2946" y="19250"/>
                        </a:cubicBezTo>
                        <a:cubicBezTo>
                          <a:pt x="0" y="35451"/>
                          <a:pt x="6647" y="113280"/>
                          <a:pt x="22197" y="144379"/>
                        </a:cubicBezTo>
                        <a:cubicBezTo>
                          <a:pt x="27370" y="154726"/>
                          <a:pt x="32414" y="166028"/>
                          <a:pt x="41447" y="173254"/>
                        </a:cubicBezTo>
                        <a:cubicBezTo>
                          <a:pt x="49370" y="179592"/>
                          <a:pt x="61248" y="178343"/>
                          <a:pt x="70323" y="182880"/>
                        </a:cubicBezTo>
                        <a:cubicBezTo>
                          <a:pt x="144953" y="220195"/>
                          <a:pt x="55500" y="187564"/>
                          <a:pt x="128074" y="211755"/>
                        </a:cubicBezTo>
                        <a:cubicBezTo>
                          <a:pt x="192243" y="208547"/>
                          <a:pt x="256573" y="207696"/>
                          <a:pt x="320580" y="202130"/>
                        </a:cubicBezTo>
                        <a:cubicBezTo>
                          <a:pt x="330688" y="201251"/>
                          <a:pt x="341533" y="198843"/>
                          <a:pt x="349456" y="192505"/>
                        </a:cubicBezTo>
                        <a:cubicBezTo>
                          <a:pt x="366418" y="178935"/>
                          <a:pt x="371991" y="153775"/>
                          <a:pt x="378331" y="134753"/>
                        </a:cubicBezTo>
                        <a:cubicBezTo>
                          <a:pt x="375123" y="118711"/>
                          <a:pt x="372674" y="102498"/>
                          <a:pt x="368706" y="86627"/>
                        </a:cubicBezTo>
                        <a:cubicBezTo>
                          <a:pt x="366245" y="76784"/>
                          <a:pt x="373519" y="56147"/>
                          <a:pt x="368706" y="48126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3" name="Forma lliure 392">
                    <a:extLst>
                      <a:ext uri="{FF2B5EF4-FFF2-40B4-BE49-F238E27FC236}">
                        <a16:creationId xmlns:a16="http://schemas.microsoft.com/office/drawing/2014/main" id="{6394BC15-3D32-15CF-5DF3-9D1423362A72}"/>
                      </a:ext>
                    </a:extLst>
                  </p:cNvPr>
                  <p:cNvSpPr/>
                  <p:nvPr/>
                </p:nvSpPr>
                <p:spPr>
                  <a:xfrm>
                    <a:off x="2962341" y="2590465"/>
                    <a:ext cx="415576" cy="252935"/>
                  </a:xfrm>
                  <a:custGeom>
                    <a:avLst/>
                    <a:gdLst>
                      <a:gd name="connsiteX0" fmla="*/ 377075 w 415576"/>
                      <a:gd name="connsiteY0" fmla="*/ 79681 h 252935"/>
                      <a:gd name="connsiteX1" fmla="*/ 59441 w 415576"/>
                      <a:gd name="connsiteY1" fmla="*/ 127807 h 252935"/>
                      <a:gd name="connsiteX2" fmla="*/ 40190 w 415576"/>
                      <a:gd name="connsiteY2" fmla="*/ 156683 h 252935"/>
                      <a:gd name="connsiteX3" fmla="*/ 69066 w 415576"/>
                      <a:gd name="connsiteY3" fmla="*/ 233685 h 252935"/>
                      <a:gd name="connsiteX4" fmla="*/ 126818 w 415576"/>
                      <a:gd name="connsiteY4" fmla="*/ 252935 h 252935"/>
                      <a:gd name="connsiteX5" fmla="*/ 338574 w 415576"/>
                      <a:gd name="connsiteY5" fmla="*/ 243310 h 252935"/>
                      <a:gd name="connsiteX6" fmla="*/ 396325 w 415576"/>
                      <a:gd name="connsiteY6" fmla="*/ 233685 h 252935"/>
                      <a:gd name="connsiteX7" fmla="*/ 415576 w 415576"/>
                      <a:gd name="connsiteY7" fmla="*/ 204809 h 252935"/>
                      <a:gd name="connsiteX8" fmla="*/ 405950 w 415576"/>
                      <a:gd name="connsiteY8" fmla="*/ 147057 h 252935"/>
                      <a:gd name="connsiteX9" fmla="*/ 367449 w 415576"/>
                      <a:gd name="connsiteY9" fmla="*/ 89306 h 252935"/>
                      <a:gd name="connsiteX10" fmla="*/ 377075 w 415576"/>
                      <a:gd name="connsiteY10" fmla="*/ 79681 h 252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5576" h="252935">
                        <a:moveTo>
                          <a:pt x="377075" y="79681"/>
                        </a:moveTo>
                        <a:cubicBezTo>
                          <a:pt x="0" y="91844"/>
                          <a:pt x="132475" y="0"/>
                          <a:pt x="59441" y="127807"/>
                        </a:cubicBezTo>
                        <a:cubicBezTo>
                          <a:pt x="53701" y="137851"/>
                          <a:pt x="46607" y="147058"/>
                          <a:pt x="40190" y="156683"/>
                        </a:cubicBezTo>
                        <a:cubicBezTo>
                          <a:pt x="44072" y="176092"/>
                          <a:pt x="46407" y="219523"/>
                          <a:pt x="69066" y="233685"/>
                        </a:cubicBezTo>
                        <a:cubicBezTo>
                          <a:pt x="86274" y="244440"/>
                          <a:pt x="126818" y="252935"/>
                          <a:pt x="126818" y="252935"/>
                        </a:cubicBezTo>
                        <a:cubicBezTo>
                          <a:pt x="197403" y="249727"/>
                          <a:pt x="268095" y="248344"/>
                          <a:pt x="338574" y="243310"/>
                        </a:cubicBezTo>
                        <a:cubicBezTo>
                          <a:pt x="358040" y="241920"/>
                          <a:pt x="378869" y="242413"/>
                          <a:pt x="396325" y="233685"/>
                        </a:cubicBezTo>
                        <a:cubicBezTo>
                          <a:pt x="406672" y="228512"/>
                          <a:pt x="409159" y="214434"/>
                          <a:pt x="415576" y="204809"/>
                        </a:cubicBezTo>
                        <a:cubicBezTo>
                          <a:pt x="412367" y="185558"/>
                          <a:pt x="413456" y="165072"/>
                          <a:pt x="405950" y="147057"/>
                        </a:cubicBezTo>
                        <a:cubicBezTo>
                          <a:pt x="397051" y="125701"/>
                          <a:pt x="377795" y="110000"/>
                          <a:pt x="367449" y="89306"/>
                        </a:cubicBezTo>
                        <a:lnTo>
                          <a:pt x="377075" y="79681"/>
                        </a:lnTo>
                        <a:close/>
                      </a:path>
                    </a:pathLst>
                  </a:custGeom>
                  <a:solidFill>
                    <a:srgbClr val="9DCE96"/>
                  </a:solidFill>
                  <a:ln w="1905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4" name="Forma lliure 393">
                    <a:extLst>
                      <a:ext uri="{FF2B5EF4-FFF2-40B4-BE49-F238E27FC236}">
                        <a16:creationId xmlns:a16="http://schemas.microsoft.com/office/drawing/2014/main" id="{99CD1F37-655E-6646-7462-2F43F76BA1A8}"/>
                      </a:ext>
                    </a:extLst>
                  </p:cNvPr>
                  <p:cNvSpPr/>
                  <p:nvPr/>
                </p:nvSpPr>
                <p:spPr>
                  <a:xfrm>
                    <a:off x="4285628" y="2297266"/>
                    <a:ext cx="216024" cy="420039"/>
                  </a:xfrm>
                  <a:custGeom>
                    <a:avLst/>
                    <a:gdLst>
                      <a:gd name="connsiteX0" fmla="*/ 182880 w 353316"/>
                      <a:gd name="connsiteY0" fmla="*/ 42515 h 420039"/>
                      <a:gd name="connsiteX1" fmla="*/ 28876 w 353316"/>
                      <a:gd name="connsiteY1" fmla="*/ 42515 h 420039"/>
                      <a:gd name="connsiteX2" fmla="*/ 0 w 353316"/>
                      <a:gd name="connsiteY2" fmla="*/ 100267 h 420039"/>
                      <a:gd name="connsiteX3" fmla="*/ 9626 w 353316"/>
                      <a:gd name="connsiteY3" fmla="*/ 321648 h 420039"/>
                      <a:gd name="connsiteX4" fmla="*/ 28876 w 353316"/>
                      <a:gd name="connsiteY4" fmla="*/ 398650 h 420039"/>
                      <a:gd name="connsiteX5" fmla="*/ 57752 w 353316"/>
                      <a:gd name="connsiteY5" fmla="*/ 417900 h 420039"/>
                      <a:gd name="connsiteX6" fmla="*/ 298383 w 353316"/>
                      <a:gd name="connsiteY6" fmla="*/ 408275 h 420039"/>
                      <a:gd name="connsiteX7" fmla="*/ 317634 w 353316"/>
                      <a:gd name="connsiteY7" fmla="*/ 379399 h 420039"/>
                      <a:gd name="connsiteX8" fmla="*/ 346510 w 353316"/>
                      <a:gd name="connsiteY8" fmla="*/ 302397 h 420039"/>
                      <a:gd name="connsiteX9" fmla="*/ 336885 w 353316"/>
                      <a:gd name="connsiteY9" fmla="*/ 167643 h 420039"/>
                      <a:gd name="connsiteX10" fmla="*/ 317634 w 353316"/>
                      <a:gd name="connsiteY10" fmla="*/ 109892 h 420039"/>
                      <a:gd name="connsiteX11" fmla="*/ 308009 w 353316"/>
                      <a:gd name="connsiteY11" fmla="*/ 81016 h 420039"/>
                      <a:gd name="connsiteX12" fmla="*/ 279133 w 353316"/>
                      <a:gd name="connsiteY12" fmla="*/ 61766 h 420039"/>
                      <a:gd name="connsiteX13" fmla="*/ 221381 w 353316"/>
                      <a:gd name="connsiteY13" fmla="*/ 13639 h 420039"/>
                      <a:gd name="connsiteX14" fmla="*/ 182880 w 353316"/>
                      <a:gd name="connsiteY14" fmla="*/ 42515 h 420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3316" h="420039">
                        <a:moveTo>
                          <a:pt x="182880" y="42515"/>
                        </a:moveTo>
                        <a:cubicBezTo>
                          <a:pt x="150796" y="47328"/>
                          <a:pt x="77765" y="22959"/>
                          <a:pt x="28876" y="42515"/>
                        </a:cubicBezTo>
                        <a:cubicBezTo>
                          <a:pt x="14525" y="48256"/>
                          <a:pt x="4052" y="88112"/>
                          <a:pt x="0" y="100267"/>
                        </a:cubicBezTo>
                        <a:cubicBezTo>
                          <a:pt x="3209" y="174061"/>
                          <a:pt x="4363" y="247972"/>
                          <a:pt x="9626" y="321648"/>
                        </a:cubicBezTo>
                        <a:cubicBezTo>
                          <a:pt x="9767" y="323621"/>
                          <a:pt x="21194" y="389047"/>
                          <a:pt x="28876" y="398650"/>
                        </a:cubicBezTo>
                        <a:cubicBezTo>
                          <a:pt x="36103" y="407683"/>
                          <a:pt x="48127" y="411483"/>
                          <a:pt x="57752" y="417900"/>
                        </a:cubicBezTo>
                        <a:cubicBezTo>
                          <a:pt x="137962" y="414692"/>
                          <a:pt x="218975" y="420039"/>
                          <a:pt x="298383" y="408275"/>
                        </a:cubicBezTo>
                        <a:cubicBezTo>
                          <a:pt x="309826" y="406580"/>
                          <a:pt x="313572" y="390231"/>
                          <a:pt x="317634" y="379399"/>
                        </a:cubicBezTo>
                        <a:cubicBezTo>
                          <a:pt x="353316" y="284247"/>
                          <a:pt x="301363" y="370117"/>
                          <a:pt x="346510" y="302397"/>
                        </a:cubicBezTo>
                        <a:cubicBezTo>
                          <a:pt x="343302" y="257479"/>
                          <a:pt x="343565" y="212177"/>
                          <a:pt x="336885" y="167643"/>
                        </a:cubicBezTo>
                        <a:cubicBezTo>
                          <a:pt x="333875" y="147576"/>
                          <a:pt x="324051" y="129142"/>
                          <a:pt x="317634" y="109892"/>
                        </a:cubicBezTo>
                        <a:lnTo>
                          <a:pt x="308009" y="81016"/>
                        </a:lnTo>
                        <a:cubicBezTo>
                          <a:pt x="304351" y="70042"/>
                          <a:pt x="288020" y="69172"/>
                          <a:pt x="279133" y="61766"/>
                        </a:cubicBezTo>
                        <a:cubicBezTo>
                          <a:pt x="205013" y="0"/>
                          <a:pt x="293081" y="61440"/>
                          <a:pt x="221381" y="13639"/>
                        </a:cubicBezTo>
                        <a:cubicBezTo>
                          <a:pt x="146903" y="24279"/>
                          <a:pt x="214964" y="37702"/>
                          <a:pt x="182880" y="42515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5" name="Forma lliure 394">
                    <a:extLst>
                      <a:ext uri="{FF2B5EF4-FFF2-40B4-BE49-F238E27FC236}">
                        <a16:creationId xmlns:a16="http://schemas.microsoft.com/office/drawing/2014/main" id="{9F168321-D8A0-104E-54CB-38F5D9284938}"/>
                      </a:ext>
                    </a:extLst>
                  </p:cNvPr>
                  <p:cNvSpPr/>
                  <p:nvPr/>
                </p:nvSpPr>
                <p:spPr>
                  <a:xfrm>
                    <a:off x="2962341" y="2411352"/>
                    <a:ext cx="404261" cy="297825"/>
                  </a:xfrm>
                  <a:custGeom>
                    <a:avLst/>
                    <a:gdLst>
                      <a:gd name="connsiteX0" fmla="*/ 182880 w 404261"/>
                      <a:gd name="connsiteY0" fmla="*/ 3208 h 297825"/>
                      <a:gd name="connsiteX1" fmla="*/ 86628 w 404261"/>
                      <a:gd name="connsiteY1" fmla="*/ 12833 h 297825"/>
                      <a:gd name="connsiteX2" fmla="*/ 28876 w 404261"/>
                      <a:gd name="connsiteY2" fmla="*/ 60960 h 297825"/>
                      <a:gd name="connsiteX3" fmla="*/ 0 w 404261"/>
                      <a:gd name="connsiteY3" fmla="*/ 70585 h 297825"/>
                      <a:gd name="connsiteX4" fmla="*/ 9626 w 404261"/>
                      <a:gd name="connsiteY4" fmla="*/ 176463 h 297825"/>
                      <a:gd name="connsiteX5" fmla="*/ 28876 w 404261"/>
                      <a:gd name="connsiteY5" fmla="*/ 205339 h 297825"/>
                      <a:gd name="connsiteX6" fmla="*/ 96253 w 404261"/>
                      <a:gd name="connsiteY6" fmla="*/ 282341 h 297825"/>
                      <a:gd name="connsiteX7" fmla="*/ 173255 w 404261"/>
                      <a:gd name="connsiteY7" fmla="*/ 291966 h 297825"/>
                      <a:gd name="connsiteX8" fmla="*/ 365760 w 404261"/>
                      <a:gd name="connsiteY8" fmla="*/ 272716 h 297825"/>
                      <a:gd name="connsiteX9" fmla="*/ 394636 w 404261"/>
                      <a:gd name="connsiteY9" fmla="*/ 253465 h 297825"/>
                      <a:gd name="connsiteX10" fmla="*/ 404261 w 404261"/>
                      <a:gd name="connsiteY10" fmla="*/ 205339 h 297825"/>
                      <a:gd name="connsiteX11" fmla="*/ 394636 w 404261"/>
                      <a:gd name="connsiteY11" fmla="*/ 118711 h 297825"/>
                      <a:gd name="connsiteX12" fmla="*/ 385011 w 404261"/>
                      <a:gd name="connsiteY12" fmla="*/ 89836 h 297825"/>
                      <a:gd name="connsiteX13" fmla="*/ 356135 w 404261"/>
                      <a:gd name="connsiteY13" fmla="*/ 51334 h 297825"/>
                      <a:gd name="connsiteX14" fmla="*/ 327259 w 404261"/>
                      <a:gd name="connsiteY14" fmla="*/ 32084 h 297825"/>
                      <a:gd name="connsiteX15" fmla="*/ 182880 w 404261"/>
                      <a:gd name="connsiteY15" fmla="*/ 3208 h 297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4261" h="297825">
                        <a:moveTo>
                          <a:pt x="182880" y="3208"/>
                        </a:moveTo>
                        <a:cubicBezTo>
                          <a:pt x="142775" y="0"/>
                          <a:pt x="118046" y="5583"/>
                          <a:pt x="86628" y="12833"/>
                        </a:cubicBezTo>
                        <a:cubicBezTo>
                          <a:pt x="62547" y="18390"/>
                          <a:pt x="46963" y="48902"/>
                          <a:pt x="28876" y="60960"/>
                        </a:cubicBezTo>
                        <a:cubicBezTo>
                          <a:pt x="20434" y="66588"/>
                          <a:pt x="9625" y="67377"/>
                          <a:pt x="0" y="70585"/>
                        </a:cubicBezTo>
                        <a:cubicBezTo>
                          <a:pt x="3209" y="105878"/>
                          <a:pt x="2201" y="141811"/>
                          <a:pt x="9626" y="176463"/>
                        </a:cubicBezTo>
                        <a:cubicBezTo>
                          <a:pt x="12050" y="187774"/>
                          <a:pt x="24319" y="194706"/>
                          <a:pt x="28876" y="205339"/>
                        </a:cubicBezTo>
                        <a:cubicBezTo>
                          <a:pt x="45968" y="245223"/>
                          <a:pt x="24248" y="273341"/>
                          <a:pt x="96253" y="282341"/>
                        </a:cubicBezTo>
                        <a:lnTo>
                          <a:pt x="173255" y="291966"/>
                        </a:lnTo>
                        <a:cubicBezTo>
                          <a:pt x="182810" y="291404"/>
                          <a:pt x="315542" y="297825"/>
                          <a:pt x="365760" y="272716"/>
                        </a:cubicBezTo>
                        <a:cubicBezTo>
                          <a:pt x="376107" y="267542"/>
                          <a:pt x="385011" y="259882"/>
                          <a:pt x="394636" y="253465"/>
                        </a:cubicBezTo>
                        <a:cubicBezTo>
                          <a:pt x="397844" y="237423"/>
                          <a:pt x="404261" y="221699"/>
                          <a:pt x="404261" y="205339"/>
                        </a:cubicBezTo>
                        <a:cubicBezTo>
                          <a:pt x="404261" y="176285"/>
                          <a:pt x="399412" y="147369"/>
                          <a:pt x="394636" y="118711"/>
                        </a:cubicBezTo>
                        <a:cubicBezTo>
                          <a:pt x="392968" y="108703"/>
                          <a:pt x="390045" y="98645"/>
                          <a:pt x="385011" y="89836"/>
                        </a:cubicBezTo>
                        <a:cubicBezTo>
                          <a:pt x="377052" y="75907"/>
                          <a:pt x="367479" y="62678"/>
                          <a:pt x="356135" y="51334"/>
                        </a:cubicBezTo>
                        <a:cubicBezTo>
                          <a:pt x="347955" y="43154"/>
                          <a:pt x="337830" y="36782"/>
                          <a:pt x="327259" y="32084"/>
                        </a:cubicBezTo>
                        <a:cubicBezTo>
                          <a:pt x="258832" y="1672"/>
                          <a:pt x="222985" y="6416"/>
                          <a:pt x="182880" y="3208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266" name="Forma lliure 395">
                    <a:extLst>
                      <a:ext uri="{FF2B5EF4-FFF2-40B4-BE49-F238E27FC236}">
                        <a16:creationId xmlns:a16="http://schemas.microsoft.com/office/drawing/2014/main" id="{E4B24E22-8340-29E7-465C-52AF14093FDA}"/>
                      </a:ext>
                    </a:extLst>
                  </p:cNvPr>
                  <p:cNvSpPr/>
                  <p:nvPr/>
                </p:nvSpPr>
                <p:spPr>
                  <a:xfrm>
                    <a:off x="4180810" y="2062879"/>
                    <a:ext cx="320842" cy="294385"/>
                  </a:xfrm>
                  <a:custGeom>
                    <a:avLst/>
                    <a:gdLst>
                      <a:gd name="connsiteX0" fmla="*/ 317634 w 320842"/>
                      <a:gd name="connsiteY0" fmla="*/ 51393 h 294385"/>
                      <a:gd name="connsiteX1" fmla="*/ 288758 w 320842"/>
                      <a:gd name="connsiteY1" fmla="*/ 41768 h 294385"/>
                      <a:gd name="connsiteX2" fmla="*/ 202130 w 320842"/>
                      <a:gd name="connsiteY2" fmla="*/ 3267 h 294385"/>
                      <a:gd name="connsiteX3" fmla="*/ 115503 w 320842"/>
                      <a:gd name="connsiteY3" fmla="*/ 22517 h 294385"/>
                      <a:gd name="connsiteX4" fmla="*/ 86627 w 320842"/>
                      <a:gd name="connsiteY4" fmla="*/ 41768 h 294385"/>
                      <a:gd name="connsiteX5" fmla="*/ 38501 w 320842"/>
                      <a:gd name="connsiteY5" fmla="*/ 70643 h 294385"/>
                      <a:gd name="connsiteX6" fmla="*/ 0 w 320842"/>
                      <a:gd name="connsiteY6" fmla="*/ 128395 h 294385"/>
                      <a:gd name="connsiteX7" fmla="*/ 19250 w 320842"/>
                      <a:gd name="connsiteY7" fmla="*/ 186147 h 294385"/>
                      <a:gd name="connsiteX8" fmla="*/ 38501 w 320842"/>
                      <a:gd name="connsiteY8" fmla="*/ 215022 h 294385"/>
                      <a:gd name="connsiteX9" fmla="*/ 96253 w 320842"/>
                      <a:gd name="connsiteY9" fmla="*/ 272774 h 294385"/>
                      <a:gd name="connsiteX10" fmla="*/ 134754 w 320842"/>
                      <a:gd name="connsiteY10" fmla="*/ 282399 h 294385"/>
                      <a:gd name="connsiteX11" fmla="*/ 279133 w 320842"/>
                      <a:gd name="connsiteY11" fmla="*/ 243898 h 294385"/>
                      <a:gd name="connsiteX12" fmla="*/ 308008 w 320842"/>
                      <a:gd name="connsiteY12" fmla="*/ 224648 h 294385"/>
                      <a:gd name="connsiteX13" fmla="*/ 317634 w 320842"/>
                      <a:gd name="connsiteY13" fmla="*/ 51393 h 294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0842" h="294385">
                        <a:moveTo>
                          <a:pt x="317634" y="51393"/>
                        </a:moveTo>
                        <a:cubicBezTo>
                          <a:pt x="314426" y="20913"/>
                          <a:pt x="298124" y="45670"/>
                          <a:pt x="288758" y="41768"/>
                        </a:cubicBezTo>
                        <a:cubicBezTo>
                          <a:pt x="259589" y="29615"/>
                          <a:pt x="233536" y="6757"/>
                          <a:pt x="202130" y="3267"/>
                        </a:cubicBezTo>
                        <a:cubicBezTo>
                          <a:pt x="172731" y="0"/>
                          <a:pt x="144379" y="16100"/>
                          <a:pt x="115503" y="22517"/>
                        </a:cubicBezTo>
                        <a:cubicBezTo>
                          <a:pt x="105878" y="28934"/>
                          <a:pt x="96437" y="35637"/>
                          <a:pt x="86627" y="41768"/>
                        </a:cubicBezTo>
                        <a:cubicBezTo>
                          <a:pt x="70763" y="51683"/>
                          <a:pt x="51729" y="57415"/>
                          <a:pt x="38501" y="70643"/>
                        </a:cubicBezTo>
                        <a:cubicBezTo>
                          <a:pt x="22141" y="87003"/>
                          <a:pt x="0" y="128395"/>
                          <a:pt x="0" y="128395"/>
                        </a:cubicBezTo>
                        <a:cubicBezTo>
                          <a:pt x="6417" y="147646"/>
                          <a:pt x="11009" y="167604"/>
                          <a:pt x="19250" y="186147"/>
                        </a:cubicBezTo>
                        <a:cubicBezTo>
                          <a:pt x="23948" y="196718"/>
                          <a:pt x="31777" y="205609"/>
                          <a:pt x="38501" y="215022"/>
                        </a:cubicBezTo>
                        <a:cubicBezTo>
                          <a:pt x="57508" y="241632"/>
                          <a:pt x="66151" y="259873"/>
                          <a:pt x="96253" y="272774"/>
                        </a:cubicBezTo>
                        <a:cubicBezTo>
                          <a:pt x="108412" y="277985"/>
                          <a:pt x="121920" y="279191"/>
                          <a:pt x="134754" y="282399"/>
                        </a:cubicBezTo>
                        <a:cubicBezTo>
                          <a:pt x="265070" y="270552"/>
                          <a:pt x="208451" y="294385"/>
                          <a:pt x="279133" y="243898"/>
                        </a:cubicBezTo>
                        <a:cubicBezTo>
                          <a:pt x="288546" y="237174"/>
                          <a:pt x="305998" y="236040"/>
                          <a:pt x="308008" y="224648"/>
                        </a:cubicBezTo>
                        <a:cubicBezTo>
                          <a:pt x="316371" y="177254"/>
                          <a:pt x="320842" y="81873"/>
                          <a:pt x="317634" y="51393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7" name="Forma lliure 396">
                    <a:extLst>
                      <a:ext uri="{FF2B5EF4-FFF2-40B4-BE49-F238E27FC236}">
                        <a16:creationId xmlns:a16="http://schemas.microsoft.com/office/drawing/2014/main" id="{B27459B3-6160-9324-C6DF-171F57CB049F}"/>
                      </a:ext>
                    </a:extLst>
                  </p:cNvPr>
                  <p:cNvSpPr/>
                  <p:nvPr/>
                </p:nvSpPr>
                <p:spPr>
                  <a:xfrm>
                    <a:off x="2602301" y="2483360"/>
                    <a:ext cx="422299" cy="377960"/>
                  </a:xfrm>
                  <a:custGeom>
                    <a:avLst/>
                    <a:gdLst>
                      <a:gd name="connsiteX0" fmla="*/ 77002 w 422299"/>
                      <a:gd name="connsiteY0" fmla="*/ 12142 h 377960"/>
                      <a:gd name="connsiteX1" fmla="*/ 9625 w 422299"/>
                      <a:gd name="connsiteY1" fmla="*/ 31393 h 377960"/>
                      <a:gd name="connsiteX2" fmla="*/ 0 w 422299"/>
                      <a:gd name="connsiteY2" fmla="*/ 60269 h 377960"/>
                      <a:gd name="connsiteX3" fmla="*/ 19251 w 422299"/>
                      <a:gd name="connsiteY3" fmla="*/ 185397 h 377960"/>
                      <a:gd name="connsiteX4" fmla="*/ 134754 w 422299"/>
                      <a:gd name="connsiteY4" fmla="*/ 320151 h 377960"/>
                      <a:gd name="connsiteX5" fmla="*/ 173255 w 422299"/>
                      <a:gd name="connsiteY5" fmla="*/ 349027 h 377960"/>
                      <a:gd name="connsiteX6" fmla="*/ 308008 w 422299"/>
                      <a:gd name="connsiteY6" fmla="*/ 377902 h 377960"/>
                      <a:gd name="connsiteX7" fmla="*/ 365760 w 422299"/>
                      <a:gd name="connsiteY7" fmla="*/ 368277 h 377960"/>
                      <a:gd name="connsiteX8" fmla="*/ 375385 w 422299"/>
                      <a:gd name="connsiteY8" fmla="*/ 339401 h 377960"/>
                      <a:gd name="connsiteX9" fmla="*/ 404261 w 422299"/>
                      <a:gd name="connsiteY9" fmla="*/ 320151 h 377960"/>
                      <a:gd name="connsiteX10" fmla="*/ 404261 w 422299"/>
                      <a:gd name="connsiteY10" fmla="*/ 175772 h 377960"/>
                      <a:gd name="connsiteX11" fmla="*/ 356135 w 422299"/>
                      <a:gd name="connsiteY11" fmla="*/ 108395 h 377960"/>
                      <a:gd name="connsiteX12" fmla="*/ 336884 w 422299"/>
                      <a:gd name="connsiteY12" fmla="*/ 79519 h 377960"/>
                      <a:gd name="connsiteX13" fmla="*/ 250257 w 422299"/>
                      <a:gd name="connsiteY13" fmla="*/ 41018 h 377960"/>
                      <a:gd name="connsiteX14" fmla="*/ 115503 w 422299"/>
                      <a:gd name="connsiteY14" fmla="*/ 21768 h 377960"/>
                      <a:gd name="connsiteX15" fmla="*/ 77002 w 422299"/>
                      <a:gd name="connsiteY15" fmla="*/ 12142 h 377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2299" h="377960">
                        <a:moveTo>
                          <a:pt x="77002" y="12142"/>
                        </a:moveTo>
                        <a:cubicBezTo>
                          <a:pt x="59356" y="13746"/>
                          <a:pt x="29432" y="19013"/>
                          <a:pt x="9625" y="31393"/>
                        </a:cubicBezTo>
                        <a:cubicBezTo>
                          <a:pt x="1021" y="36770"/>
                          <a:pt x="0" y="50123"/>
                          <a:pt x="0" y="60269"/>
                        </a:cubicBezTo>
                        <a:cubicBezTo>
                          <a:pt x="0" y="64647"/>
                          <a:pt x="7626" y="162147"/>
                          <a:pt x="19251" y="185397"/>
                        </a:cubicBezTo>
                        <a:cubicBezTo>
                          <a:pt x="42532" y="231959"/>
                          <a:pt x="96861" y="291731"/>
                          <a:pt x="134754" y="320151"/>
                        </a:cubicBezTo>
                        <a:cubicBezTo>
                          <a:pt x="147588" y="329776"/>
                          <a:pt x="158651" y="342389"/>
                          <a:pt x="173255" y="349027"/>
                        </a:cubicBezTo>
                        <a:cubicBezTo>
                          <a:pt x="214132" y="367608"/>
                          <a:pt x="264435" y="371677"/>
                          <a:pt x="308008" y="377902"/>
                        </a:cubicBezTo>
                        <a:cubicBezTo>
                          <a:pt x="327259" y="374694"/>
                          <a:pt x="348815" y="377960"/>
                          <a:pt x="365760" y="368277"/>
                        </a:cubicBezTo>
                        <a:cubicBezTo>
                          <a:pt x="374569" y="363243"/>
                          <a:pt x="369047" y="347324"/>
                          <a:pt x="375385" y="339401"/>
                        </a:cubicBezTo>
                        <a:cubicBezTo>
                          <a:pt x="382612" y="330368"/>
                          <a:pt x="394636" y="326568"/>
                          <a:pt x="404261" y="320151"/>
                        </a:cubicBezTo>
                        <a:cubicBezTo>
                          <a:pt x="419788" y="258043"/>
                          <a:pt x="422299" y="265963"/>
                          <a:pt x="404261" y="175772"/>
                        </a:cubicBezTo>
                        <a:cubicBezTo>
                          <a:pt x="396762" y="138276"/>
                          <a:pt x="378234" y="134913"/>
                          <a:pt x="356135" y="108395"/>
                        </a:cubicBezTo>
                        <a:cubicBezTo>
                          <a:pt x="348729" y="99508"/>
                          <a:pt x="345064" y="87699"/>
                          <a:pt x="336884" y="79519"/>
                        </a:cubicBezTo>
                        <a:cubicBezTo>
                          <a:pt x="314006" y="56641"/>
                          <a:pt x="278846" y="50548"/>
                          <a:pt x="250257" y="41018"/>
                        </a:cubicBezTo>
                        <a:cubicBezTo>
                          <a:pt x="187765" y="20187"/>
                          <a:pt x="231471" y="32310"/>
                          <a:pt x="115503" y="21768"/>
                        </a:cubicBezTo>
                        <a:cubicBezTo>
                          <a:pt x="82852" y="0"/>
                          <a:pt x="94648" y="10538"/>
                          <a:pt x="77002" y="1214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268" name="Forma lliure 397">
                    <a:extLst>
                      <a:ext uri="{FF2B5EF4-FFF2-40B4-BE49-F238E27FC236}">
                        <a16:creationId xmlns:a16="http://schemas.microsoft.com/office/drawing/2014/main" id="{E3075EE7-D592-1A63-849F-4D7719F361E9}"/>
                      </a:ext>
                    </a:extLst>
                  </p:cNvPr>
                  <p:cNvSpPr/>
                  <p:nvPr/>
                </p:nvSpPr>
                <p:spPr>
                  <a:xfrm>
                    <a:off x="4115345" y="1777562"/>
                    <a:ext cx="458315" cy="363678"/>
                  </a:xfrm>
                  <a:custGeom>
                    <a:avLst/>
                    <a:gdLst>
                      <a:gd name="connsiteX0" fmla="*/ 356707 w 458315"/>
                      <a:gd name="connsiteY0" fmla="*/ 77002 h 363678"/>
                      <a:gd name="connsiteX1" fmla="*/ 308580 w 458315"/>
                      <a:gd name="connsiteY1" fmla="*/ 19250 h 363678"/>
                      <a:gd name="connsiteX2" fmla="*/ 260454 w 458315"/>
                      <a:gd name="connsiteY2" fmla="*/ 9625 h 363678"/>
                      <a:gd name="connsiteX3" fmla="*/ 231578 w 458315"/>
                      <a:gd name="connsiteY3" fmla="*/ 0 h 363678"/>
                      <a:gd name="connsiteX4" fmla="*/ 77574 w 458315"/>
                      <a:gd name="connsiteY4" fmla="*/ 9625 h 363678"/>
                      <a:gd name="connsiteX5" fmla="*/ 48698 w 458315"/>
                      <a:gd name="connsiteY5" fmla="*/ 19250 h 363678"/>
                      <a:gd name="connsiteX6" fmla="*/ 19823 w 458315"/>
                      <a:gd name="connsiteY6" fmla="*/ 48126 h 363678"/>
                      <a:gd name="connsiteX7" fmla="*/ 572 w 458315"/>
                      <a:gd name="connsiteY7" fmla="*/ 77002 h 363678"/>
                      <a:gd name="connsiteX8" fmla="*/ 29448 w 458315"/>
                      <a:gd name="connsiteY8" fmla="*/ 231006 h 363678"/>
                      <a:gd name="connsiteX9" fmla="*/ 67949 w 458315"/>
                      <a:gd name="connsiteY9" fmla="*/ 259882 h 363678"/>
                      <a:gd name="connsiteX10" fmla="*/ 96825 w 458315"/>
                      <a:gd name="connsiteY10" fmla="*/ 279132 h 363678"/>
                      <a:gd name="connsiteX11" fmla="*/ 135326 w 458315"/>
                      <a:gd name="connsiteY11" fmla="*/ 308008 h 363678"/>
                      <a:gd name="connsiteX12" fmla="*/ 193077 w 458315"/>
                      <a:gd name="connsiteY12" fmla="*/ 317633 h 363678"/>
                      <a:gd name="connsiteX13" fmla="*/ 375957 w 458315"/>
                      <a:gd name="connsiteY13" fmla="*/ 279132 h 363678"/>
                      <a:gd name="connsiteX14" fmla="*/ 395208 w 458315"/>
                      <a:gd name="connsiteY14" fmla="*/ 250256 h 363678"/>
                      <a:gd name="connsiteX15" fmla="*/ 385583 w 458315"/>
                      <a:gd name="connsiteY15" fmla="*/ 96252 h 363678"/>
                      <a:gd name="connsiteX16" fmla="*/ 375957 w 458315"/>
                      <a:gd name="connsiteY16" fmla="*/ 67376 h 363678"/>
                      <a:gd name="connsiteX17" fmla="*/ 356707 w 458315"/>
                      <a:gd name="connsiteY17" fmla="*/ 77002 h 36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58315" h="363678">
                        <a:moveTo>
                          <a:pt x="356707" y="77002"/>
                        </a:moveTo>
                        <a:cubicBezTo>
                          <a:pt x="345478" y="68981"/>
                          <a:pt x="327108" y="28514"/>
                          <a:pt x="308580" y="19250"/>
                        </a:cubicBezTo>
                        <a:cubicBezTo>
                          <a:pt x="293947" y="11934"/>
                          <a:pt x="276325" y="13593"/>
                          <a:pt x="260454" y="9625"/>
                        </a:cubicBezTo>
                        <a:cubicBezTo>
                          <a:pt x="250611" y="7164"/>
                          <a:pt x="241203" y="3208"/>
                          <a:pt x="231578" y="0"/>
                        </a:cubicBezTo>
                        <a:cubicBezTo>
                          <a:pt x="180243" y="3208"/>
                          <a:pt x="128726" y="4241"/>
                          <a:pt x="77574" y="9625"/>
                        </a:cubicBezTo>
                        <a:cubicBezTo>
                          <a:pt x="67484" y="10687"/>
                          <a:pt x="57140" y="13622"/>
                          <a:pt x="48698" y="19250"/>
                        </a:cubicBezTo>
                        <a:cubicBezTo>
                          <a:pt x="37372" y="26801"/>
                          <a:pt x="28537" y="37669"/>
                          <a:pt x="19823" y="48126"/>
                        </a:cubicBezTo>
                        <a:cubicBezTo>
                          <a:pt x="12417" y="57013"/>
                          <a:pt x="6989" y="67377"/>
                          <a:pt x="572" y="77002"/>
                        </a:cubicBezTo>
                        <a:cubicBezTo>
                          <a:pt x="12216" y="193445"/>
                          <a:pt x="0" y="142665"/>
                          <a:pt x="29448" y="231006"/>
                        </a:cubicBezTo>
                        <a:cubicBezTo>
                          <a:pt x="34521" y="246225"/>
                          <a:pt x="54895" y="250558"/>
                          <a:pt x="67949" y="259882"/>
                        </a:cubicBezTo>
                        <a:cubicBezTo>
                          <a:pt x="77362" y="266606"/>
                          <a:pt x="87412" y="272408"/>
                          <a:pt x="96825" y="279132"/>
                        </a:cubicBezTo>
                        <a:cubicBezTo>
                          <a:pt x="109879" y="288456"/>
                          <a:pt x="120431" y="302050"/>
                          <a:pt x="135326" y="308008"/>
                        </a:cubicBezTo>
                        <a:cubicBezTo>
                          <a:pt x="153446" y="315256"/>
                          <a:pt x="173827" y="314425"/>
                          <a:pt x="193077" y="317633"/>
                        </a:cubicBezTo>
                        <a:cubicBezTo>
                          <a:pt x="458315" y="302898"/>
                          <a:pt x="333684" y="363678"/>
                          <a:pt x="375957" y="279132"/>
                        </a:cubicBezTo>
                        <a:cubicBezTo>
                          <a:pt x="381130" y="268785"/>
                          <a:pt x="388791" y="259881"/>
                          <a:pt x="395208" y="250256"/>
                        </a:cubicBezTo>
                        <a:cubicBezTo>
                          <a:pt x="392000" y="198921"/>
                          <a:pt x="390968" y="147404"/>
                          <a:pt x="385583" y="96252"/>
                        </a:cubicBezTo>
                        <a:cubicBezTo>
                          <a:pt x="384521" y="86162"/>
                          <a:pt x="382295" y="75299"/>
                          <a:pt x="375957" y="67376"/>
                        </a:cubicBezTo>
                        <a:cubicBezTo>
                          <a:pt x="368730" y="58343"/>
                          <a:pt x="367936" y="85023"/>
                          <a:pt x="356707" y="7700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57" name="Forma lliure 53">
                  <a:extLst>
                    <a:ext uri="{FF2B5EF4-FFF2-40B4-BE49-F238E27FC236}">
                      <a16:creationId xmlns:a16="http://schemas.microsoft.com/office/drawing/2014/main" id="{DB327252-8538-6891-1011-61044E76FC05}"/>
                    </a:ext>
                  </a:extLst>
                </p:cNvPr>
                <p:cNvSpPr/>
                <p:nvPr/>
              </p:nvSpPr>
              <p:spPr bwMode="auto">
                <a:xfrm rot="1638734">
                  <a:off x="7627153" y="4488485"/>
                  <a:ext cx="555202" cy="597166"/>
                </a:xfrm>
                <a:custGeom>
                  <a:avLst/>
                  <a:gdLst>
                    <a:gd name="connsiteX0" fmla="*/ 173255 w 412942"/>
                    <a:gd name="connsiteY0" fmla="*/ 14438 h 450702"/>
                    <a:gd name="connsiteX1" fmla="*/ 38501 w 412942"/>
                    <a:gd name="connsiteY1" fmla="*/ 139566 h 450702"/>
                    <a:gd name="connsiteX2" fmla="*/ 0 w 412942"/>
                    <a:gd name="connsiteY2" fmla="*/ 216568 h 450702"/>
                    <a:gd name="connsiteX3" fmla="*/ 19251 w 412942"/>
                    <a:gd name="connsiteY3" fmla="*/ 341697 h 450702"/>
                    <a:gd name="connsiteX4" fmla="*/ 38501 w 412942"/>
                    <a:gd name="connsiteY4" fmla="*/ 370573 h 450702"/>
                    <a:gd name="connsiteX5" fmla="*/ 115503 w 412942"/>
                    <a:gd name="connsiteY5" fmla="*/ 409074 h 450702"/>
                    <a:gd name="connsiteX6" fmla="*/ 202131 w 412942"/>
                    <a:gd name="connsiteY6" fmla="*/ 447575 h 450702"/>
                    <a:gd name="connsiteX7" fmla="*/ 365760 w 412942"/>
                    <a:gd name="connsiteY7" fmla="*/ 437949 h 450702"/>
                    <a:gd name="connsiteX8" fmla="*/ 404261 w 412942"/>
                    <a:gd name="connsiteY8" fmla="*/ 418699 h 450702"/>
                    <a:gd name="connsiteX9" fmla="*/ 394636 w 412942"/>
                    <a:gd name="connsiteY9" fmla="*/ 226194 h 450702"/>
                    <a:gd name="connsiteX10" fmla="*/ 356135 w 412942"/>
                    <a:gd name="connsiteY10" fmla="*/ 168442 h 450702"/>
                    <a:gd name="connsiteX11" fmla="*/ 269508 w 412942"/>
                    <a:gd name="connsiteY11" fmla="*/ 91440 h 450702"/>
                    <a:gd name="connsiteX12" fmla="*/ 211756 w 412942"/>
                    <a:gd name="connsiteY12" fmla="*/ 52939 h 450702"/>
                    <a:gd name="connsiteX13" fmla="*/ 173255 w 412942"/>
                    <a:gd name="connsiteY13" fmla="*/ 14438 h 45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2942" h="450702">
                      <a:moveTo>
                        <a:pt x="173255" y="14438"/>
                      </a:moveTo>
                      <a:cubicBezTo>
                        <a:pt x="144379" y="28876"/>
                        <a:pt x="101868" y="59301"/>
                        <a:pt x="38501" y="139566"/>
                      </a:cubicBezTo>
                      <a:cubicBezTo>
                        <a:pt x="20719" y="162090"/>
                        <a:pt x="0" y="216568"/>
                        <a:pt x="0" y="216568"/>
                      </a:cubicBezTo>
                      <a:cubicBezTo>
                        <a:pt x="2760" y="244171"/>
                        <a:pt x="1908" y="307009"/>
                        <a:pt x="19251" y="341697"/>
                      </a:cubicBezTo>
                      <a:cubicBezTo>
                        <a:pt x="24424" y="352044"/>
                        <a:pt x="30321" y="362393"/>
                        <a:pt x="38501" y="370573"/>
                      </a:cubicBezTo>
                      <a:cubicBezTo>
                        <a:pt x="60798" y="392870"/>
                        <a:pt x="87935" y="395290"/>
                        <a:pt x="115503" y="409074"/>
                      </a:cubicBezTo>
                      <a:cubicBezTo>
                        <a:pt x="198760" y="450702"/>
                        <a:pt x="128661" y="429206"/>
                        <a:pt x="202131" y="447575"/>
                      </a:cubicBezTo>
                      <a:cubicBezTo>
                        <a:pt x="256674" y="444366"/>
                        <a:pt x="311672" y="445676"/>
                        <a:pt x="365760" y="437949"/>
                      </a:cubicBezTo>
                      <a:cubicBezTo>
                        <a:pt x="379964" y="435920"/>
                        <a:pt x="402322" y="432916"/>
                        <a:pt x="404261" y="418699"/>
                      </a:cubicBezTo>
                      <a:cubicBezTo>
                        <a:pt x="412942" y="355040"/>
                        <a:pt x="406769" y="289286"/>
                        <a:pt x="394636" y="226194"/>
                      </a:cubicBezTo>
                      <a:cubicBezTo>
                        <a:pt x="390267" y="203474"/>
                        <a:pt x="370017" y="186951"/>
                        <a:pt x="356135" y="168442"/>
                      </a:cubicBezTo>
                      <a:cubicBezTo>
                        <a:pt x="264078" y="45700"/>
                        <a:pt x="411707" y="233639"/>
                        <a:pt x="269508" y="91440"/>
                      </a:cubicBezTo>
                      <a:cubicBezTo>
                        <a:pt x="233458" y="55390"/>
                        <a:pt x="253546" y="66868"/>
                        <a:pt x="211756" y="52939"/>
                      </a:cubicBezTo>
                      <a:cubicBezTo>
                        <a:pt x="187167" y="16054"/>
                        <a:pt x="202131" y="0"/>
                        <a:pt x="173255" y="1443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8" name="Forma lliure 54">
                  <a:extLst>
                    <a:ext uri="{FF2B5EF4-FFF2-40B4-BE49-F238E27FC236}">
                      <a16:creationId xmlns:a16="http://schemas.microsoft.com/office/drawing/2014/main" id="{D3683949-C13B-A1DF-AE9D-38F472A1C28F}"/>
                    </a:ext>
                  </a:extLst>
                </p:cNvPr>
                <p:cNvSpPr/>
                <p:nvPr/>
              </p:nvSpPr>
              <p:spPr bwMode="auto">
                <a:xfrm rot="10800000">
                  <a:off x="5487164" y="5296169"/>
                  <a:ext cx="583407" cy="347228"/>
                </a:xfrm>
                <a:custGeom>
                  <a:avLst/>
                  <a:gdLst>
                    <a:gd name="connsiteX0" fmla="*/ 368706 w 378331"/>
                    <a:gd name="connsiteY0" fmla="*/ 48126 h 220195"/>
                    <a:gd name="connsiteX1" fmla="*/ 339830 w 378331"/>
                    <a:gd name="connsiteY1" fmla="*/ 38501 h 220195"/>
                    <a:gd name="connsiteX2" fmla="*/ 282079 w 378331"/>
                    <a:gd name="connsiteY2" fmla="*/ 9625 h 220195"/>
                    <a:gd name="connsiteX3" fmla="*/ 224327 w 378331"/>
                    <a:gd name="connsiteY3" fmla="*/ 0 h 220195"/>
                    <a:gd name="connsiteX4" fmla="*/ 31822 w 378331"/>
                    <a:gd name="connsiteY4" fmla="*/ 9625 h 220195"/>
                    <a:gd name="connsiteX5" fmla="*/ 2946 w 378331"/>
                    <a:gd name="connsiteY5" fmla="*/ 19250 h 220195"/>
                    <a:gd name="connsiteX6" fmla="*/ 22197 w 378331"/>
                    <a:gd name="connsiteY6" fmla="*/ 144379 h 220195"/>
                    <a:gd name="connsiteX7" fmla="*/ 41447 w 378331"/>
                    <a:gd name="connsiteY7" fmla="*/ 173254 h 220195"/>
                    <a:gd name="connsiteX8" fmla="*/ 70323 w 378331"/>
                    <a:gd name="connsiteY8" fmla="*/ 182880 h 220195"/>
                    <a:gd name="connsiteX9" fmla="*/ 128074 w 378331"/>
                    <a:gd name="connsiteY9" fmla="*/ 211755 h 220195"/>
                    <a:gd name="connsiteX10" fmla="*/ 320580 w 378331"/>
                    <a:gd name="connsiteY10" fmla="*/ 202130 h 220195"/>
                    <a:gd name="connsiteX11" fmla="*/ 349456 w 378331"/>
                    <a:gd name="connsiteY11" fmla="*/ 192505 h 220195"/>
                    <a:gd name="connsiteX12" fmla="*/ 378331 w 378331"/>
                    <a:gd name="connsiteY12" fmla="*/ 134753 h 220195"/>
                    <a:gd name="connsiteX13" fmla="*/ 368706 w 378331"/>
                    <a:gd name="connsiteY13" fmla="*/ 86627 h 220195"/>
                    <a:gd name="connsiteX14" fmla="*/ 368706 w 378331"/>
                    <a:gd name="connsiteY14" fmla="*/ 48126 h 220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8331" h="220195">
                      <a:moveTo>
                        <a:pt x="368706" y="48126"/>
                      </a:moveTo>
                      <a:cubicBezTo>
                        <a:pt x="363893" y="40105"/>
                        <a:pt x="349101" y="42622"/>
                        <a:pt x="339830" y="38501"/>
                      </a:cubicBezTo>
                      <a:cubicBezTo>
                        <a:pt x="320162" y="29760"/>
                        <a:pt x="302497" y="16431"/>
                        <a:pt x="282079" y="9625"/>
                      </a:cubicBezTo>
                      <a:cubicBezTo>
                        <a:pt x="263564" y="3453"/>
                        <a:pt x="243578" y="3208"/>
                        <a:pt x="224327" y="0"/>
                      </a:cubicBezTo>
                      <a:cubicBezTo>
                        <a:pt x="160159" y="3208"/>
                        <a:pt x="95829" y="4059"/>
                        <a:pt x="31822" y="9625"/>
                      </a:cubicBezTo>
                      <a:cubicBezTo>
                        <a:pt x="21714" y="10504"/>
                        <a:pt x="4761" y="9268"/>
                        <a:pt x="2946" y="19250"/>
                      </a:cubicBezTo>
                      <a:cubicBezTo>
                        <a:pt x="0" y="35451"/>
                        <a:pt x="6647" y="113280"/>
                        <a:pt x="22197" y="144379"/>
                      </a:cubicBezTo>
                      <a:cubicBezTo>
                        <a:pt x="27370" y="154726"/>
                        <a:pt x="32414" y="166028"/>
                        <a:pt x="41447" y="173254"/>
                      </a:cubicBezTo>
                      <a:cubicBezTo>
                        <a:pt x="49370" y="179592"/>
                        <a:pt x="61248" y="178343"/>
                        <a:pt x="70323" y="182880"/>
                      </a:cubicBezTo>
                      <a:cubicBezTo>
                        <a:pt x="144953" y="220195"/>
                        <a:pt x="55500" y="187564"/>
                        <a:pt x="128074" y="211755"/>
                      </a:cubicBezTo>
                      <a:cubicBezTo>
                        <a:pt x="192243" y="208547"/>
                        <a:pt x="256573" y="207696"/>
                        <a:pt x="320580" y="202130"/>
                      </a:cubicBezTo>
                      <a:cubicBezTo>
                        <a:pt x="330688" y="201251"/>
                        <a:pt x="341533" y="198843"/>
                        <a:pt x="349456" y="192505"/>
                      </a:cubicBezTo>
                      <a:cubicBezTo>
                        <a:pt x="366418" y="178935"/>
                        <a:pt x="371991" y="153775"/>
                        <a:pt x="378331" y="134753"/>
                      </a:cubicBezTo>
                      <a:cubicBezTo>
                        <a:pt x="375123" y="118711"/>
                        <a:pt x="372674" y="102498"/>
                        <a:pt x="368706" y="86627"/>
                      </a:cubicBezTo>
                      <a:cubicBezTo>
                        <a:pt x="366245" y="76784"/>
                        <a:pt x="373519" y="56147"/>
                        <a:pt x="368706" y="48126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9" name="Forma lliure 55">
                  <a:extLst>
                    <a:ext uri="{FF2B5EF4-FFF2-40B4-BE49-F238E27FC236}">
                      <a16:creationId xmlns:a16="http://schemas.microsoft.com/office/drawing/2014/main" id="{4F62AF8C-8699-627C-A6E2-867DD50BB1B6}"/>
                    </a:ext>
                  </a:extLst>
                </p:cNvPr>
                <p:cNvSpPr/>
                <p:nvPr/>
              </p:nvSpPr>
              <p:spPr bwMode="auto">
                <a:xfrm>
                  <a:off x="4487801" y="3933567"/>
                  <a:ext cx="494756" cy="464219"/>
                </a:xfrm>
                <a:custGeom>
                  <a:avLst/>
                  <a:gdLst>
                    <a:gd name="connsiteX0" fmla="*/ 317634 w 320842"/>
                    <a:gd name="connsiteY0" fmla="*/ 51393 h 294385"/>
                    <a:gd name="connsiteX1" fmla="*/ 288758 w 320842"/>
                    <a:gd name="connsiteY1" fmla="*/ 41768 h 294385"/>
                    <a:gd name="connsiteX2" fmla="*/ 202130 w 320842"/>
                    <a:gd name="connsiteY2" fmla="*/ 3267 h 294385"/>
                    <a:gd name="connsiteX3" fmla="*/ 115503 w 320842"/>
                    <a:gd name="connsiteY3" fmla="*/ 22517 h 294385"/>
                    <a:gd name="connsiteX4" fmla="*/ 86627 w 320842"/>
                    <a:gd name="connsiteY4" fmla="*/ 41768 h 294385"/>
                    <a:gd name="connsiteX5" fmla="*/ 38501 w 320842"/>
                    <a:gd name="connsiteY5" fmla="*/ 70643 h 294385"/>
                    <a:gd name="connsiteX6" fmla="*/ 0 w 320842"/>
                    <a:gd name="connsiteY6" fmla="*/ 128395 h 294385"/>
                    <a:gd name="connsiteX7" fmla="*/ 19250 w 320842"/>
                    <a:gd name="connsiteY7" fmla="*/ 186147 h 294385"/>
                    <a:gd name="connsiteX8" fmla="*/ 38501 w 320842"/>
                    <a:gd name="connsiteY8" fmla="*/ 215022 h 294385"/>
                    <a:gd name="connsiteX9" fmla="*/ 96253 w 320842"/>
                    <a:gd name="connsiteY9" fmla="*/ 272774 h 294385"/>
                    <a:gd name="connsiteX10" fmla="*/ 134754 w 320842"/>
                    <a:gd name="connsiteY10" fmla="*/ 282399 h 294385"/>
                    <a:gd name="connsiteX11" fmla="*/ 279133 w 320842"/>
                    <a:gd name="connsiteY11" fmla="*/ 243898 h 294385"/>
                    <a:gd name="connsiteX12" fmla="*/ 308008 w 320842"/>
                    <a:gd name="connsiteY12" fmla="*/ 224648 h 294385"/>
                    <a:gd name="connsiteX13" fmla="*/ 317634 w 320842"/>
                    <a:gd name="connsiteY13" fmla="*/ 51393 h 29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0842" h="294385">
                      <a:moveTo>
                        <a:pt x="317634" y="51393"/>
                      </a:moveTo>
                      <a:cubicBezTo>
                        <a:pt x="314426" y="20913"/>
                        <a:pt x="298124" y="45670"/>
                        <a:pt x="288758" y="41768"/>
                      </a:cubicBezTo>
                      <a:cubicBezTo>
                        <a:pt x="259589" y="29615"/>
                        <a:pt x="233536" y="6757"/>
                        <a:pt x="202130" y="3267"/>
                      </a:cubicBezTo>
                      <a:cubicBezTo>
                        <a:pt x="172731" y="0"/>
                        <a:pt x="144379" y="16100"/>
                        <a:pt x="115503" y="22517"/>
                      </a:cubicBezTo>
                      <a:cubicBezTo>
                        <a:pt x="105878" y="28934"/>
                        <a:pt x="96437" y="35637"/>
                        <a:pt x="86627" y="41768"/>
                      </a:cubicBezTo>
                      <a:cubicBezTo>
                        <a:pt x="70763" y="51683"/>
                        <a:pt x="51729" y="57415"/>
                        <a:pt x="38501" y="70643"/>
                      </a:cubicBezTo>
                      <a:cubicBezTo>
                        <a:pt x="22141" y="87003"/>
                        <a:pt x="0" y="128395"/>
                        <a:pt x="0" y="128395"/>
                      </a:cubicBezTo>
                      <a:cubicBezTo>
                        <a:pt x="6417" y="147646"/>
                        <a:pt x="11009" y="167604"/>
                        <a:pt x="19250" y="186147"/>
                      </a:cubicBezTo>
                      <a:cubicBezTo>
                        <a:pt x="23948" y="196718"/>
                        <a:pt x="31777" y="205609"/>
                        <a:pt x="38501" y="215022"/>
                      </a:cubicBezTo>
                      <a:cubicBezTo>
                        <a:pt x="57508" y="241632"/>
                        <a:pt x="66151" y="259873"/>
                        <a:pt x="96253" y="272774"/>
                      </a:cubicBezTo>
                      <a:cubicBezTo>
                        <a:pt x="108412" y="277985"/>
                        <a:pt x="121920" y="279191"/>
                        <a:pt x="134754" y="282399"/>
                      </a:cubicBezTo>
                      <a:cubicBezTo>
                        <a:pt x="265070" y="270552"/>
                        <a:pt x="208451" y="294385"/>
                        <a:pt x="279133" y="243898"/>
                      </a:cubicBezTo>
                      <a:cubicBezTo>
                        <a:pt x="288546" y="237174"/>
                        <a:pt x="305998" y="236040"/>
                        <a:pt x="308008" y="224648"/>
                      </a:cubicBezTo>
                      <a:cubicBezTo>
                        <a:pt x="316371" y="177254"/>
                        <a:pt x="320842" y="81873"/>
                        <a:pt x="317634" y="51393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0" name="Forma lliure 57">
                  <a:extLst>
                    <a:ext uri="{FF2B5EF4-FFF2-40B4-BE49-F238E27FC236}">
                      <a16:creationId xmlns:a16="http://schemas.microsoft.com/office/drawing/2014/main" id="{76439D31-F445-F489-D5B6-9405CB6EE6C5}"/>
                    </a:ext>
                  </a:extLst>
                </p:cNvPr>
                <p:cNvSpPr/>
                <p:nvPr/>
              </p:nvSpPr>
              <p:spPr bwMode="auto">
                <a:xfrm>
                  <a:off x="4487801" y="5209705"/>
                  <a:ext cx="640841" cy="398856"/>
                </a:xfrm>
                <a:custGeom>
                  <a:avLst/>
                  <a:gdLst>
                    <a:gd name="connsiteX0" fmla="*/ 377075 w 415576"/>
                    <a:gd name="connsiteY0" fmla="*/ 79681 h 252935"/>
                    <a:gd name="connsiteX1" fmla="*/ 59441 w 415576"/>
                    <a:gd name="connsiteY1" fmla="*/ 127807 h 252935"/>
                    <a:gd name="connsiteX2" fmla="*/ 40190 w 415576"/>
                    <a:gd name="connsiteY2" fmla="*/ 156683 h 252935"/>
                    <a:gd name="connsiteX3" fmla="*/ 69066 w 415576"/>
                    <a:gd name="connsiteY3" fmla="*/ 233685 h 252935"/>
                    <a:gd name="connsiteX4" fmla="*/ 126818 w 415576"/>
                    <a:gd name="connsiteY4" fmla="*/ 252935 h 252935"/>
                    <a:gd name="connsiteX5" fmla="*/ 338574 w 415576"/>
                    <a:gd name="connsiteY5" fmla="*/ 243310 h 252935"/>
                    <a:gd name="connsiteX6" fmla="*/ 396325 w 415576"/>
                    <a:gd name="connsiteY6" fmla="*/ 233685 h 252935"/>
                    <a:gd name="connsiteX7" fmla="*/ 415576 w 415576"/>
                    <a:gd name="connsiteY7" fmla="*/ 204809 h 252935"/>
                    <a:gd name="connsiteX8" fmla="*/ 405950 w 415576"/>
                    <a:gd name="connsiteY8" fmla="*/ 147057 h 252935"/>
                    <a:gd name="connsiteX9" fmla="*/ 367449 w 415576"/>
                    <a:gd name="connsiteY9" fmla="*/ 89306 h 252935"/>
                    <a:gd name="connsiteX10" fmla="*/ 377075 w 415576"/>
                    <a:gd name="connsiteY10" fmla="*/ 79681 h 25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5576" h="252935">
                      <a:moveTo>
                        <a:pt x="377075" y="79681"/>
                      </a:moveTo>
                      <a:cubicBezTo>
                        <a:pt x="0" y="91844"/>
                        <a:pt x="132475" y="0"/>
                        <a:pt x="59441" y="127807"/>
                      </a:cubicBezTo>
                      <a:cubicBezTo>
                        <a:pt x="53701" y="137851"/>
                        <a:pt x="46607" y="147058"/>
                        <a:pt x="40190" y="156683"/>
                      </a:cubicBezTo>
                      <a:cubicBezTo>
                        <a:pt x="44072" y="176092"/>
                        <a:pt x="46407" y="219523"/>
                        <a:pt x="69066" y="233685"/>
                      </a:cubicBezTo>
                      <a:cubicBezTo>
                        <a:pt x="86274" y="244440"/>
                        <a:pt x="126818" y="252935"/>
                        <a:pt x="126818" y="252935"/>
                      </a:cubicBezTo>
                      <a:cubicBezTo>
                        <a:pt x="197403" y="249727"/>
                        <a:pt x="268095" y="248344"/>
                        <a:pt x="338574" y="243310"/>
                      </a:cubicBezTo>
                      <a:cubicBezTo>
                        <a:pt x="358040" y="241920"/>
                        <a:pt x="378869" y="242413"/>
                        <a:pt x="396325" y="233685"/>
                      </a:cubicBezTo>
                      <a:cubicBezTo>
                        <a:pt x="406672" y="228512"/>
                        <a:pt x="409159" y="214434"/>
                        <a:pt x="415576" y="204809"/>
                      </a:cubicBezTo>
                      <a:cubicBezTo>
                        <a:pt x="412367" y="185558"/>
                        <a:pt x="413456" y="165072"/>
                        <a:pt x="405950" y="147057"/>
                      </a:cubicBezTo>
                      <a:cubicBezTo>
                        <a:pt x="397051" y="125701"/>
                        <a:pt x="377795" y="110000"/>
                        <a:pt x="367449" y="89306"/>
                      </a:cubicBezTo>
                      <a:lnTo>
                        <a:pt x="377075" y="79681"/>
                      </a:lnTo>
                      <a:close/>
                    </a:path>
                  </a:pathLst>
                </a:custGeom>
                <a:solidFill>
                  <a:srgbClr val="9DCE96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1" name="Forma lliure 58">
                  <a:extLst>
                    <a:ext uri="{FF2B5EF4-FFF2-40B4-BE49-F238E27FC236}">
                      <a16:creationId xmlns:a16="http://schemas.microsoft.com/office/drawing/2014/main" id="{8016119B-134C-D61A-F4CC-0F05409069D5}"/>
                    </a:ext>
                  </a:extLst>
                </p:cNvPr>
                <p:cNvSpPr/>
                <p:nvPr/>
              </p:nvSpPr>
              <p:spPr bwMode="auto">
                <a:xfrm>
                  <a:off x="4487801" y="4927260"/>
                  <a:ext cx="623393" cy="469643"/>
                </a:xfrm>
                <a:custGeom>
                  <a:avLst/>
                  <a:gdLst>
                    <a:gd name="connsiteX0" fmla="*/ 182880 w 404261"/>
                    <a:gd name="connsiteY0" fmla="*/ 3208 h 297825"/>
                    <a:gd name="connsiteX1" fmla="*/ 86628 w 404261"/>
                    <a:gd name="connsiteY1" fmla="*/ 12833 h 297825"/>
                    <a:gd name="connsiteX2" fmla="*/ 28876 w 404261"/>
                    <a:gd name="connsiteY2" fmla="*/ 60960 h 297825"/>
                    <a:gd name="connsiteX3" fmla="*/ 0 w 404261"/>
                    <a:gd name="connsiteY3" fmla="*/ 70585 h 297825"/>
                    <a:gd name="connsiteX4" fmla="*/ 9626 w 404261"/>
                    <a:gd name="connsiteY4" fmla="*/ 176463 h 297825"/>
                    <a:gd name="connsiteX5" fmla="*/ 28876 w 404261"/>
                    <a:gd name="connsiteY5" fmla="*/ 205339 h 297825"/>
                    <a:gd name="connsiteX6" fmla="*/ 96253 w 404261"/>
                    <a:gd name="connsiteY6" fmla="*/ 282341 h 297825"/>
                    <a:gd name="connsiteX7" fmla="*/ 173255 w 404261"/>
                    <a:gd name="connsiteY7" fmla="*/ 291966 h 297825"/>
                    <a:gd name="connsiteX8" fmla="*/ 365760 w 404261"/>
                    <a:gd name="connsiteY8" fmla="*/ 272716 h 297825"/>
                    <a:gd name="connsiteX9" fmla="*/ 394636 w 404261"/>
                    <a:gd name="connsiteY9" fmla="*/ 253465 h 297825"/>
                    <a:gd name="connsiteX10" fmla="*/ 404261 w 404261"/>
                    <a:gd name="connsiteY10" fmla="*/ 205339 h 297825"/>
                    <a:gd name="connsiteX11" fmla="*/ 394636 w 404261"/>
                    <a:gd name="connsiteY11" fmla="*/ 118711 h 297825"/>
                    <a:gd name="connsiteX12" fmla="*/ 385011 w 404261"/>
                    <a:gd name="connsiteY12" fmla="*/ 89836 h 297825"/>
                    <a:gd name="connsiteX13" fmla="*/ 356135 w 404261"/>
                    <a:gd name="connsiteY13" fmla="*/ 51334 h 297825"/>
                    <a:gd name="connsiteX14" fmla="*/ 327259 w 404261"/>
                    <a:gd name="connsiteY14" fmla="*/ 32084 h 297825"/>
                    <a:gd name="connsiteX15" fmla="*/ 182880 w 404261"/>
                    <a:gd name="connsiteY15" fmla="*/ 3208 h 297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4261" h="297825">
                      <a:moveTo>
                        <a:pt x="182880" y="3208"/>
                      </a:moveTo>
                      <a:cubicBezTo>
                        <a:pt x="142775" y="0"/>
                        <a:pt x="118046" y="5583"/>
                        <a:pt x="86628" y="12833"/>
                      </a:cubicBezTo>
                      <a:cubicBezTo>
                        <a:pt x="62547" y="18390"/>
                        <a:pt x="46963" y="48902"/>
                        <a:pt x="28876" y="60960"/>
                      </a:cubicBezTo>
                      <a:cubicBezTo>
                        <a:pt x="20434" y="66588"/>
                        <a:pt x="9625" y="67377"/>
                        <a:pt x="0" y="70585"/>
                      </a:cubicBezTo>
                      <a:cubicBezTo>
                        <a:pt x="3209" y="105878"/>
                        <a:pt x="2201" y="141811"/>
                        <a:pt x="9626" y="176463"/>
                      </a:cubicBezTo>
                      <a:cubicBezTo>
                        <a:pt x="12050" y="187774"/>
                        <a:pt x="24319" y="194706"/>
                        <a:pt x="28876" y="205339"/>
                      </a:cubicBezTo>
                      <a:cubicBezTo>
                        <a:pt x="45968" y="245223"/>
                        <a:pt x="24248" y="273341"/>
                        <a:pt x="96253" y="282341"/>
                      </a:cubicBezTo>
                      <a:lnTo>
                        <a:pt x="173255" y="291966"/>
                      </a:lnTo>
                      <a:cubicBezTo>
                        <a:pt x="182810" y="291404"/>
                        <a:pt x="315542" y="297825"/>
                        <a:pt x="365760" y="272716"/>
                      </a:cubicBezTo>
                      <a:cubicBezTo>
                        <a:pt x="376107" y="267542"/>
                        <a:pt x="385011" y="259882"/>
                        <a:pt x="394636" y="253465"/>
                      </a:cubicBezTo>
                      <a:cubicBezTo>
                        <a:pt x="397844" y="237423"/>
                        <a:pt x="404261" y="221699"/>
                        <a:pt x="404261" y="205339"/>
                      </a:cubicBezTo>
                      <a:cubicBezTo>
                        <a:pt x="404261" y="176285"/>
                        <a:pt x="399412" y="147369"/>
                        <a:pt x="394636" y="118711"/>
                      </a:cubicBezTo>
                      <a:cubicBezTo>
                        <a:pt x="392968" y="108703"/>
                        <a:pt x="390045" y="98645"/>
                        <a:pt x="385011" y="89836"/>
                      </a:cubicBezTo>
                      <a:cubicBezTo>
                        <a:pt x="377052" y="75907"/>
                        <a:pt x="367479" y="62678"/>
                        <a:pt x="356135" y="51334"/>
                      </a:cubicBezTo>
                      <a:cubicBezTo>
                        <a:pt x="347955" y="43154"/>
                        <a:pt x="337830" y="36782"/>
                        <a:pt x="327259" y="32084"/>
                      </a:cubicBezTo>
                      <a:cubicBezTo>
                        <a:pt x="258832" y="1672"/>
                        <a:pt x="222985" y="6416"/>
                        <a:pt x="182880" y="320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2" name="Forma lliure 59">
                  <a:extLst>
                    <a:ext uri="{FF2B5EF4-FFF2-40B4-BE49-F238E27FC236}">
                      <a16:creationId xmlns:a16="http://schemas.microsoft.com/office/drawing/2014/main" id="{3858BE8F-3E37-17DB-540A-7ABA24FDB13E}"/>
                    </a:ext>
                  </a:extLst>
                </p:cNvPr>
                <p:cNvSpPr/>
                <p:nvPr/>
              </p:nvSpPr>
              <p:spPr bwMode="auto">
                <a:xfrm>
                  <a:off x="4487801" y="4501318"/>
                  <a:ext cx="494756" cy="464219"/>
                </a:xfrm>
                <a:custGeom>
                  <a:avLst/>
                  <a:gdLst>
                    <a:gd name="connsiteX0" fmla="*/ 317634 w 320842"/>
                    <a:gd name="connsiteY0" fmla="*/ 51393 h 294385"/>
                    <a:gd name="connsiteX1" fmla="*/ 288758 w 320842"/>
                    <a:gd name="connsiteY1" fmla="*/ 41768 h 294385"/>
                    <a:gd name="connsiteX2" fmla="*/ 202130 w 320842"/>
                    <a:gd name="connsiteY2" fmla="*/ 3267 h 294385"/>
                    <a:gd name="connsiteX3" fmla="*/ 115503 w 320842"/>
                    <a:gd name="connsiteY3" fmla="*/ 22517 h 294385"/>
                    <a:gd name="connsiteX4" fmla="*/ 86627 w 320842"/>
                    <a:gd name="connsiteY4" fmla="*/ 41768 h 294385"/>
                    <a:gd name="connsiteX5" fmla="*/ 38501 w 320842"/>
                    <a:gd name="connsiteY5" fmla="*/ 70643 h 294385"/>
                    <a:gd name="connsiteX6" fmla="*/ 0 w 320842"/>
                    <a:gd name="connsiteY6" fmla="*/ 128395 h 294385"/>
                    <a:gd name="connsiteX7" fmla="*/ 19250 w 320842"/>
                    <a:gd name="connsiteY7" fmla="*/ 186147 h 294385"/>
                    <a:gd name="connsiteX8" fmla="*/ 38501 w 320842"/>
                    <a:gd name="connsiteY8" fmla="*/ 215022 h 294385"/>
                    <a:gd name="connsiteX9" fmla="*/ 96253 w 320842"/>
                    <a:gd name="connsiteY9" fmla="*/ 272774 h 294385"/>
                    <a:gd name="connsiteX10" fmla="*/ 134754 w 320842"/>
                    <a:gd name="connsiteY10" fmla="*/ 282399 h 294385"/>
                    <a:gd name="connsiteX11" fmla="*/ 279133 w 320842"/>
                    <a:gd name="connsiteY11" fmla="*/ 243898 h 294385"/>
                    <a:gd name="connsiteX12" fmla="*/ 308008 w 320842"/>
                    <a:gd name="connsiteY12" fmla="*/ 224648 h 294385"/>
                    <a:gd name="connsiteX13" fmla="*/ 317634 w 320842"/>
                    <a:gd name="connsiteY13" fmla="*/ 51393 h 29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0842" h="294385">
                      <a:moveTo>
                        <a:pt x="317634" y="51393"/>
                      </a:moveTo>
                      <a:cubicBezTo>
                        <a:pt x="314426" y="20913"/>
                        <a:pt x="298124" y="45670"/>
                        <a:pt x="288758" y="41768"/>
                      </a:cubicBezTo>
                      <a:cubicBezTo>
                        <a:pt x="259589" y="29615"/>
                        <a:pt x="233536" y="6757"/>
                        <a:pt x="202130" y="3267"/>
                      </a:cubicBezTo>
                      <a:cubicBezTo>
                        <a:pt x="172731" y="0"/>
                        <a:pt x="144379" y="16100"/>
                        <a:pt x="115503" y="22517"/>
                      </a:cubicBezTo>
                      <a:cubicBezTo>
                        <a:pt x="105878" y="28934"/>
                        <a:pt x="96437" y="35637"/>
                        <a:pt x="86627" y="41768"/>
                      </a:cubicBezTo>
                      <a:cubicBezTo>
                        <a:pt x="70763" y="51683"/>
                        <a:pt x="51729" y="57415"/>
                        <a:pt x="38501" y="70643"/>
                      </a:cubicBezTo>
                      <a:cubicBezTo>
                        <a:pt x="22141" y="87003"/>
                        <a:pt x="0" y="128395"/>
                        <a:pt x="0" y="128395"/>
                      </a:cubicBezTo>
                      <a:cubicBezTo>
                        <a:pt x="6417" y="147646"/>
                        <a:pt x="11009" y="167604"/>
                        <a:pt x="19250" y="186147"/>
                      </a:cubicBezTo>
                      <a:cubicBezTo>
                        <a:pt x="23948" y="196718"/>
                        <a:pt x="31777" y="205609"/>
                        <a:pt x="38501" y="215022"/>
                      </a:cubicBezTo>
                      <a:cubicBezTo>
                        <a:pt x="57508" y="241632"/>
                        <a:pt x="66151" y="259873"/>
                        <a:pt x="96253" y="272774"/>
                      </a:cubicBezTo>
                      <a:cubicBezTo>
                        <a:pt x="108412" y="277985"/>
                        <a:pt x="121920" y="279191"/>
                        <a:pt x="134754" y="282399"/>
                      </a:cubicBezTo>
                      <a:cubicBezTo>
                        <a:pt x="265070" y="270552"/>
                        <a:pt x="208451" y="294385"/>
                        <a:pt x="279133" y="243898"/>
                      </a:cubicBezTo>
                      <a:cubicBezTo>
                        <a:pt x="288546" y="237174"/>
                        <a:pt x="305998" y="236040"/>
                        <a:pt x="308008" y="224648"/>
                      </a:cubicBezTo>
                      <a:cubicBezTo>
                        <a:pt x="316371" y="177254"/>
                        <a:pt x="320842" y="81873"/>
                        <a:pt x="317634" y="51393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3" name="Oval 102">
                  <a:extLst>
                    <a:ext uri="{FF2B5EF4-FFF2-40B4-BE49-F238E27FC236}">
                      <a16:creationId xmlns:a16="http://schemas.microsoft.com/office/drawing/2014/main" id="{FBBDECE9-5541-D659-4950-E3EAD36EF4F5}"/>
                    </a:ext>
                  </a:extLst>
                </p:cNvPr>
                <p:cNvSpPr/>
                <p:nvPr/>
              </p:nvSpPr>
              <p:spPr bwMode="auto">
                <a:xfrm rot="18654736">
                  <a:off x="5268675" y="4118683"/>
                  <a:ext cx="454049" cy="22314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4" name="Oval 103">
                  <a:extLst>
                    <a:ext uri="{FF2B5EF4-FFF2-40B4-BE49-F238E27FC236}">
                      <a16:creationId xmlns:a16="http://schemas.microsoft.com/office/drawing/2014/main" id="{D78C4083-A355-84FD-97AF-7398B4A221F8}"/>
                    </a:ext>
                  </a:extLst>
                </p:cNvPr>
                <p:cNvSpPr/>
                <p:nvPr/>
              </p:nvSpPr>
              <p:spPr bwMode="auto">
                <a:xfrm>
                  <a:off x="5720619" y="5036110"/>
                  <a:ext cx="449844" cy="17676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5" name="Oval 104">
                  <a:extLst>
                    <a:ext uri="{FF2B5EF4-FFF2-40B4-BE49-F238E27FC236}">
                      <a16:creationId xmlns:a16="http://schemas.microsoft.com/office/drawing/2014/main" id="{42980215-32FA-64A7-E0AC-ED16B52C61D8}"/>
                    </a:ext>
                  </a:extLst>
                </p:cNvPr>
                <p:cNvSpPr/>
                <p:nvPr/>
              </p:nvSpPr>
              <p:spPr bwMode="auto">
                <a:xfrm rot="2024693">
                  <a:off x="6081910" y="4089883"/>
                  <a:ext cx="442760" cy="22529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6" name="Oval 105">
                  <a:extLst>
                    <a:ext uri="{FF2B5EF4-FFF2-40B4-BE49-F238E27FC236}">
                      <a16:creationId xmlns:a16="http://schemas.microsoft.com/office/drawing/2014/main" id="{182DDD09-38C5-BAF1-6735-F8EB266D9938}"/>
                    </a:ext>
                  </a:extLst>
                </p:cNvPr>
                <p:cNvSpPr/>
                <p:nvPr/>
              </p:nvSpPr>
              <p:spPr bwMode="auto">
                <a:xfrm rot="4932476">
                  <a:off x="6260451" y="4489548"/>
                  <a:ext cx="454051" cy="22314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7" name="Oval 106">
                  <a:extLst>
                    <a:ext uri="{FF2B5EF4-FFF2-40B4-BE49-F238E27FC236}">
                      <a16:creationId xmlns:a16="http://schemas.microsoft.com/office/drawing/2014/main" id="{4BDDB1CD-D04F-A420-2292-1274DF63D6DC}"/>
                    </a:ext>
                  </a:extLst>
                </p:cNvPr>
                <p:cNvSpPr/>
                <p:nvPr/>
              </p:nvSpPr>
              <p:spPr bwMode="auto">
                <a:xfrm rot="7877863">
                  <a:off x="6115228" y="4870809"/>
                  <a:ext cx="454051" cy="223151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8" name="Oval 107">
                  <a:extLst>
                    <a:ext uri="{FF2B5EF4-FFF2-40B4-BE49-F238E27FC236}">
                      <a16:creationId xmlns:a16="http://schemas.microsoft.com/office/drawing/2014/main" id="{F47A9914-CEDC-3F48-BC0C-6774D7FE3090}"/>
                    </a:ext>
                  </a:extLst>
                </p:cNvPr>
                <p:cNvSpPr/>
                <p:nvPr/>
              </p:nvSpPr>
              <p:spPr bwMode="auto">
                <a:xfrm rot="13008718">
                  <a:off x="5334536" y="4852409"/>
                  <a:ext cx="446300" cy="22529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69" name="Oval 108">
                  <a:extLst>
                    <a:ext uri="{FF2B5EF4-FFF2-40B4-BE49-F238E27FC236}">
                      <a16:creationId xmlns:a16="http://schemas.microsoft.com/office/drawing/2014/main" id="{2C3AB94A-71BB-A99A-8837-540C4A4E0492}"/>
                    </a:ext>
                  </a:extLst>
                </p:cNvPr>
                <p:cNvSpPr/>
                <p:nvPr/>
              </p:nvSpPr>
              <p:spPr bwMode="auto">
                <a:xfrm>
                  <a:off x="5663947" y="3961641"/>
                  <a:ext cx="442760" cy="22529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70" name="Oval 109">
                  <a:extLst>
                    <a:ext uri="{FF2B5EF4-FFF2-40B4-BE49-F238E27FC236}">
                      <a16:creationId xmlns:a16="http://schemas.microsoft.com/office/drawing/2014/main" id="{744B1BA3-145C-2958-209C-23F0FE35FBD5}"/>
                    </a:ext>
                  </a:extLst>
                </p:cNvPr>
                <p:cNvSpPr/>
                <p:nvPr/>
              </p:nvSpPr>
              <p:spPr bwMode="auto">
                <a:xfrm rot="16200000">
                  <a:off x="5160643" y="4522511"/>
                  <a:ext cx="454049" cy="21960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1" name="Oval 110">
                  <a:extLst>
                    <a:ext uri="{FF2B5EF4-FFF2-40B4-BE49-F238E27FC236}">
                      <a16:creationId xmlns:a16="http://schemas.microsoft.com/office/drawing/2014/main" id="{B92756D9-97BC-CD89-1A6F-CAC952F1BAC6}"/>
                    </a:ext>
                  </a:extLst>
                </p:cNvPr>
                <p:cNvSpPr/>
                <p:nvPr/>
              </p:nvSpPr>
              <p:spPr bwMode="auto">
                <a:xfrm rot="10800000">
                  <a:off x="7098484" y="4103746"/>
                  <a:ext cx="53130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2" name="Oval 111">
                  <a:extLst>
                    <a:ext uri="{FF2B5EF4-FFF2-40B4-BE49-F238E27FC236}">
                      <a16:creationId xmlns:a16="http://schemas.microsoft.com/office/drawing/2014/main" id="{2988EC8B-548C-96A6-D3D0-2719302CBA7F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4342903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3" name="Oval 112">
                  <a:extLst>
                    <a:ext uri="{FF2B5EF4-FFF2-40B4-BE49-F238E27FC236}">
                      <a16:creationId xmlns:a16="http://schemas.microsoft.com/office/drawing/2014/main" id="{A748B8C7-E6ED-08F3-D4C7-1FAFCD311352}"/>
                    </a:ext>
                  </a:extLst>
                </p:cNvPr>
                <p:cNvSpPr/>
                <p:nvPr/>
              </p:nvSpPr>
              <p:spPr bwMode="auto">
                <a:xfrm rot="10800000">
                  <a:off x="7374767" y="41176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4" name="Oval 113">
                  <a:extLst>
                    <a:ext uri="{FF2B5EF4-FFF2-40B4-BE49-F238E27FC236}">
                      <a16:creationId xmlns:a16="http://schemas.microsoft.com/office/drawing/2014/main" id="{1794E59D-0E39-9AE0-420F-3B8D5E1A8F96}"/>
                    </a:ext>
                  </a:extLst>
                </p:cNvPr>
                <p:cNvSpPr/>
                <p:nvPr/>
              </p:nvSpPr>
              <p:spPr bwMode="auto">
                <a:xfrm rot="10800000">
                  <a:off x="7874197" y="44434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5" name="Oval 114">
                  <a:extLst>
                    <a:ext uri="{FF2B5EF4-FFF2-40B4-BE49-F238E27FC236}">
                      <a16:creationId xmlns:a16="http://schemas.microsoft.com/office/drawing/2014/main" id="{A9030927-077A-DB82-147E-5DD55A42025D}"/>
                    </a:ext>
                  </a:extLst>
                </p:cNvPr>
                <p:cNvSpPr/>
                <p:nvPr/>
              </p:nvSpPr>
              <p:spPr bwMode="auto">
                <a:xfrm rot="10800000">
                  <a:off x="7930869" y="4897468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6" name="Oval 115">
                  <a:extLst>
                    <a:ext uri="{FF2B5EF4-FFF2-40B4-BE49-F238E27FC236}">
                      <a16:creationId xmlns:a16="http://schemas.microsoft.com/office/drawing/2014/main" id="{065A520B-C136-C25D-E5D6-6A629E489984}"/>
                    </a:ext>
                  </a:extLst>
                </p:cNvPr>
                <p:cNvSpPr/>
                <p:nvPr/>
              </p:nvSpPr>
              <p:spPr bwMode="auto">
                <a:xfrm rot="10800000">
                  <a:off x="7930869" y="53515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7" name="Oval 126">
                  <a:extLst>
                    <a:ext uri="{FF2B5EF4-FFF2-40B4-BE49-F238E27FC236}">
                      <a16:creationId xmlns:a16="http://schemas.microsoft.com/office/drawing/2014/main" id="{8BF003C5-684B-06DB-795F-D1D40820E34B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4786556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8" name="Oval 127">
                  <a:extLst>
                    <a:ext uri="{FF2B5EF4-FFF2-40B4-BE49-F238E27FC236}">
                      <a16:creationId xmlns:a16="http://schemas.microsoft.com/office/drawing/2014/main" id="{942EEAD2-9DB5-B0B2-D775-0CACDDC17295}"/>
                    </a:ext>
                  </a:extLst>
                </p:cNvPr>
                <p:cNvSpPr/>
                <p:nvPr/>
              </p:nvSpPr>
              <p:spPr bwMode="auto">
                <a:xfrm rot="10800000">
                  <a:off x="7151614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79" name="Oval 128">
                  <a:extLst>
                    <a:ext uri="{FF2B5EF4-FFF2-40B4-BE49-F238E27FC236}">
                      <a16:creationId xmlns:a16="http://schemas.microsoft.com/office/drawing/2014/main" id="{EE4B6656-2BDF-C2EF-61E7-D09F7996DF93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5465897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0" name="Oval 129">
                  <a:extLst>
                    <a:ext uri="{FF2B5EF4-FFF2-40B4-BE49-F238E27FC236}">
                      <a16:creationId xmlns:a16="http://schemas.microsoft.com/office/drawing/2014/main" id="{5DF415F1-C3A6-17E8-310B-1132C752E870}"/>
                    </a:ext>
                  </a:extLst>
                </p:cNvPr>
                <p:cNvSpPr/>
                <p:nvPr/>
              </p:nvSpPr>
              <p:spPr bwMode="auto">
                <a:xfrm rot="10800000">
                  <a:off x="6485707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1" name="Oval 130">
                  <a:extLst>
                    <a:ext uri="{FF2B5EF4-FFF2-40B4-BE49-F238E27FC236}">
                      <a16:creationId xmlns:a16="http://schemas.microsoft.com/office/drawing/2014/main" id="{562590E2-9553-B127-FE72-2408D0EE9889}"/>
                    </a:ext>
                  </a:extLst>
                </p:cNvPr>
                <p:cNvSpPr/>
                <p:nvPr/>
              </p:nvSpPr>
              <p:spPr bwMode="auto">
                <a:xfrm rot="10800000">
                  <a:off x="6375903" y="53515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2" name="Oval 131">
                  <a:extLst>
                    <a:ext uri="{FF2B5EF4-FFF2-40B4-BE49-F238E27FC236}">
                      <a16:creationId xmlns:a16="http://schemas.microsoft.com/office/drawing/2014/main" id="{2DFA0372-A552-AB18-3918-C0321FF5BB7E}"/>
                    </a:ext>
                  </a:extLst>
                </p:cNvPr>
                <p:cNvSpPr/>
                <p:nvPr/>
              </p:nvSpPr>
              <p:spPr bwMode="auto">
                <a:xfrm rot="10800000">
                  <a:off x="5876472" y="547976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3" name="Oval 132">
                  <a:extLst>
                    <a:ext uri="{FF2B5EF4-FFF2-40B4-BE49-F238E27FC236}">
                      <a16:creationId xmlns:a16="http://schemas.microsoft.com/office/drawing/2014/main" id="{8BA05A08-405A-BD9D-37DF-BD46325A6990}"/>
                    </a:ext>
                  </a:extLst>
                </p:cNvPr>
                <p:cNvSpPr/>
                <p:nvPr/>
              </p:nvSpPr>
              <p:spPr bwMode="auto">
                <a:xfrm rot="10800000">
                  <a:off x="5377040" y="536538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4" name="Oval 133">
                  <a:extLst>
                    <a:ext uri="{FF2B5EF4-FFF2-40B4-BE49-F238E27FC236}">
                      <a16:creationId xmlns:a16="http://schemas.microsoft.com/office/drawing/2014/main" id="{420299FA-DF9A-AA6B-BE9F-1FA07265E607}"/>
                    </a:ext>
                  </a:extLst>
                </p:cNvPr>
                <p:cNvSpPr/>
                <p:nvPr/>
              </p:nvSpPr>
              <p:spPr bwMode="auto">
                <a:xfrm rot="10800000">
                  <a:off x="4934282" y="5479761"/>
                  <a:ext cx="53132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5" name="Oval 134">
                  <a:extLst>
                    <a:ext uri="{FF2B5EF4-FFF2-40B4-BE49-F238E27FC236}">
                      <a16:creationId xmlns:a16="http://schemas.microsoft.com/office/drawing/2014/main" id="{E6E2A60F-1647-86EA-E54F-804A2F1CBDB9}"/>
                    </a:ext>
                  </a:extLst>
                </p:cNvPr>
                <p:cNvSpPr/>
                <p:nvPr/>
              </p:nvSpPr>
              <p:spPr bwMode="auto">
                <a:xfrm rot="10800000">
                  <a:off x="4934282" y="5136622"/>
                  <a:ext cx="53132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6" name="Oval 135">
                  <a:extLst>
                    <a:ext uri="{FF2B5EF4-FFF2-40B4-BE49-F238E27FC236}">
                      <a16:creationId xmlns:a16="http://schemas.microsoft.com/office/drawing/2014/main" id="{18118F21-252C-FEDD-5337-C63B027200F2}"/>
                    </a:ext>
                  </a:extLst>
                </p:cNvPr>
                <p:cNvSpPr/>
                <p:nvPr/>
              </p:nvSpPr>
              <p:spPr bwMode="auto">
                <a:xfrm rot="10800000">
                  <a:off x="5168057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7" name="Oval 136">
                  <a:extLst>
                    <a:ext uri="{FF2B5EF4-FFF2-40B4-BE49-F238E27FC236}">
                      <a16:creationId xmlns:a16="http://schemas.microsoft.com/office/drawing/2014/main" id="{4DED131F-1AEB-8F80-77F7-6E624CD7894F}"/>
                    </a:ext>
                  </a:extLst>
                </p:cNvPr>
                <p:cNvSpPr/>
                <p:nvPr/>
              </p:nvSpPr>
              <p:spPr bwMode="auto">
                <a:xfrm rot="10800000">
                  <a:off x="5153889" y="457166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88" name="Oval 137">
                  <a:extLst>
                    <a:ext uri="{FF2B5EF4-FFF2-40B4-BE49-F238E27FC236}">
                      <a16:creationId xmlns:a16="http://schemas.microsoft.com/office/drawing/2014/main" id="{6B421492-D73E-7532-6691-80E539B814F1}"/>
                    </a:ext>
                  </a:extLst>
                </p:cNvPr>
                <p:cNvSpPr/>
                <p:nvPr/>
              </p:nvSpPr>
              <p:spPr bwMode="auto">
                <a:xfrm rot="10800000">
                  <a:off x="4820935" y="4682574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89" name="Oval 138">
                  <a:extLst>
                    <a:ext uri="{FF2B5EF4-FFF2-40B4-BE49-F238E27FC236}">
                      <a16:creationId xmlns:a16="http://schemas.microsoft.com/office/drawing/2014/main" id="{302FB8A2-2743-CAAD-D2ED-90AF6F770688}"/>
                    </a:ext>
                  </a:extLst>
                </p:cNvPr>
                <p:cNvSpPr/>
                <p:nvPr/>
              </p:nvSpPr>
              <p:spPr bwMode="auto">
                <a:xfrm rot="10800000">
                  <a:off x="4711133" y="4159202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0" name="Oval 139">
                  <a:extLst>
                    <a:ext uri="{FF2B5EF4-FFF2-40B4-BE49-F238E27FC236}">
                      <a16:creationId xmlns:a16="http://schemas.microsoft.com/office/drawing/2014/main" id="{E135D0A4-7E94-4183-068D-B5B59C766DA8}"/>
                    </a:ext>
                  </a:extLst>
                </p:cNvPr>
                <p:cNvSpPr/>
                <p:nvPr/>
              </p:nvSpPr>
              <p:spPr bwMode="auto">
                <a:xfrm>
                  <a:off x="4601327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1" name="Oval 140">
                  <a:extLst>
                    <a:ext uri="{FF2B5EF4-FFF2-40B4-BE49-F238E27FC236}">
                      <a16:creationId xmlns:a16="http://schemas.microsoft.com/office/drawing/2014/main" id="{4B805EDE-3B6E-248B-8D97-0C36D397FE3F}"/>
                    </a:ext>
                  </a:extLst>
                </p:cNvPr>
                <p:cNvSpPr/>
                <p:nvPr/>
              </p:nvSpPr>
              <p:spPr bwMode="auto">
                <a:xfrm>
                  <a:off x="6645100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2" name="Oval 141">
                  <a:extLst>
                    <a:ext uri="{FF2B5EF4-FFF2-40B4-BE49-F238E27FC236}">
                      <a16:creationId xmlns:a16="http://schemas.microsoft.com/office/drawing/2014/main" id="{19630669-D608-94B0-38B2-FA7B1AE42D45}"/>
                    </a:ext>
                  </a:extLst>
                </p:cNvPr>
                <p:cNvSpPr/>
                <p:nvPr/>
              </p:nvSpPr>
              <p:spPr bwMode="auto">
                <a:xfrm>
                  <a:off x="5100759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3" name="Oval 142">
                  <a:extLst>
                    <a:ext uri="{FF2B5EF4-FFF2-40B4-BE49-F238E27FC236}">
                      <a16:creationId xmlns:a16="http://schemas.microsoft.com/office/drawing/2014/main" id="{E69786F6-C99F-D6F6-94FA-BF872AE80F36}"/>
                    </a:ext>
                  </a:extLst>
                </p:cNvPr>
                <p:cNvSpPr/>
                <p:nvPr/>
              </p:nvSpPr>
              <p:spPr bwMode="auto">
                <a:xfrm>
                  <a:off x="5182226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4" name="Oval 143">
                  <a:extLst>
                    <a:ext uri="{FF2B5EF4-FFF2-40B4-BE49-F238E27FC236}">
                      <a16:creationId xmlns:a16="http://schemas.microsoft.com/office/drawing/2014/main" id="{DE112DEB-4F67-36AF-832F-B9C0BDED0218}"/>
                    </a:ext>
                  </a:extLst>
                </p:cNvPr>
                <p:cNvSpPr/>
                <p:nvPr/>
              </p:nvSpPr>
              <p:spPr bwMode="auto">
                <a:xfrm>
                  <a:off x="5175142" y="325110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5" name="Oval 144">
                  <a:extLst>
                    <a:ext uri="{FF2B5EF4-FFF2-40B4-BE49-F238E27FC236}">
                      <a16:creationId xmlns:a16="http://schemas.microsoft.com/office/drawing/2014/main" id="{4F6EA4BC-1BF5-88BC-27E9-D8C773AE42D4}"/>
                    </a:ext>
                  </a:extLst>
                </p:cNvPr>
                <p:cNvSpPr/>
                <p:nvPr/>
              </p:nvSpPr>
              <p:spPr bwMode="auto">
                <a:xfrm>
                  <a:off x="6655726" y="336548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6" name="Oval 145">
                  <a:extLst>
                    <a:ext uri="{FF2B5EF4-FFF2-40B4-BE49-F238E27FC236}">
                      <a16:creationId xmlns:a16="http://schemas.microsoft.com/office/drawing/2014/main" id="{B9B7FAE1-5257-061E-75D9-091F075FB357}"/>
                    </a:ext>
                  </a:extLst>
                </p:cNvPr>
                <p:cNvSpPr/>
                <p:nvPr/>
              </p:nvSpPr>
              <p:spPr bwMode="auto">
                <a:xfrm>
                  <a:off x="6655726" y="325110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7" name="Oval 146">
                  <a:extLst>
                    <a:ext uri="{FF2B5EF4-FFF2-40B4-BE49-F238E27FC236}">
                      <a16:creationId xmlns:a16="http://schemas.microsoft.com/office/drawing/2014/main" id="{B8EE699C-0603-BE15-F72A-31F2D05A9C12}"/>
                    </a:ext>
                  </a:extLst>
                </p:cNvPr>
                <p:cNvSpPr/>
                <p:nvPr/>
              </p:nvSpPr>
              <p:spPr bwMode="auto">
                <a:xfrm>
                  <a:off x="5192854" y="3594241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8" name="Oval 147">
                  <a:extLst>
                    <a:ext uri="{FF2B5EF4-FFF2-40B4-BE49-F238E27FC236}">
                      <a16:creationId xmlns:a16="http://schemas.microsoft.com/office/drawing/2014/main" id="{A46C1746-58A2-5E60-6B30-BB1AA08C7784}"/>
                    </a:ext>
                  </a:extLst>
                </p:cNvPr>
                <p:cNvSpPr/>
                <p:nvPr/>
              </p:nvSpPr>
              <p:spPr bwMode="auto">
                <a:xfrm>
                  <a:off x="4877608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99" name="Oval 148">
                  <a:extLst>
                    <a:ext uri="{FF2B5EF4-FFF2-40B4-BE49-F238E27FC236}">
                      <a16:creationId xmlns:a16="http://schemas.microsoft.com/office/drawing/2014/main" id="{70E34EC2-3FF8-07BD-BBBA-2111DD953F7D}"/>
                    </a:ext>
                  </a:extLst>
                </p:cNvPr>
                <p:cNvSpPr/>
                <p:nvPr/>
              </p:nvSpPr>
              <p:spPr bwMode="auto">
                <a:xfrm>
                  <a:off x="5185770" y="2953025"/>
                  <a:ext cx="67298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0" name="Oval 149">
                  <a:extLst>
                    <a:ext uri="{FF2B5EF4-FFF2-40B4-BE49-F238E27FC236}">
                      <a16:creationId xmlns:a16="http://schemas.microsoft.com/office/drawing/2014/main" id="{55E48470-A59C-B8AD-C7C1-92586E36947B}"/>
                    </a:ext>
                  </a:extLst>
                </p:cNvPr>
                <p:cNvSpPr/>
                <p:nvPr/>
              </p:nvSpPr>
              <p:spPr bwMode="auto">
                <a:xfrm>
                  <a:off x="4877608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1" name="Oval 150">
                  <a:extLst>
                    <a:ext uri="{FF2B5EF4-FFF2-40B4-BE49-F238E27FC236}">
                      <a16:creationId xmlns:a16="http://schemas.microsoft.com/office/drawing/2014/main" id="{BF184652-B654-6BEE-80F8-CEC90AE4CBC8}"/>
                    </a:ext>
                  </a:extLst>
                </p:cNvPr>
                <p:cNvSpPr/>
                <p:nvPr/>
              </p:nvSpPr>
              <p:spPr bwMode="auto">
                <a:xfrm>
                  <a:off x="5192854" y="37051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2" name="Oval 151">
                  <a:extLst>
                    <a:ext uri="{FF2B5EF4-FFF2-40B4-BE49-F238E27FC236}">
                      <a16:creationId xmlns:a16="http://schemas.microsoft.com/office/drawing/2014/main" id="{CD74C511-003D-8117-C1B3-36FE5C6A84DF}"/>
                    </a:ext>
                  </a:extLst>
                </p:cNvPr>
                <p:cNvSpPr/>
                <p:nvPr/>
              </p:nvSpPr>
              <p:spPr bwMode="auto">
                <a:xfrm>
                  <a:off x="4877608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3" name="Oval 152">
                  <a:extLst>
                    <a:ext uri="{FF2B5EF4-FFF2-40B4-BE49-F238E27FC236}">
                      <a16:creationId xmlns:a16="http://schemas.microsoft.com/office/drawing/2014/main" id="{DBCB03CB-5CB2-29B3-A53A-62F82850BEA3}"/>
                    </a:ext>
                  </a:extLst>
                </p:cNvPr>
                <p:cNvSpPr/>
                <p:nvPr/>
              </p:nvSpPr>
              <p:spPr bwMode="auto">
                <a:xfrm>
                  <a:off x="6655726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4" name="Oval 153">
                  <a:extLst>
                    <a:ext uri="{FF2B5EF4-FFF2-40B4-BE49-F238E27FC236}">
                      <a16:creationId xmlns:a16="http://schemas.microsoft.com/office/drawing/2014/main" id="{AB962E76-168D-2E6B-AA02-615B37E86A29}"/>
                    </a:ext>
                  </a:extLst>
                </p:cNvPr>
                <p:cNvSpPr/>
                <p:nvPr/>
              </p:nvSpPr>
              <p:spPr bwMode="auto">
                <a:xfrm>
                  <a:off x="4877608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5" name="Oval 154">
                  <a:extLst>
                    <a:ext uri="{FF2B5EF4-FFF2-40B4-BE49-F238E27FC236}">
                      <a16:creationId xmlns:a16="http://schemas.microsoft.com/office/drawing/2014/main" id="{F7EB6BF0-D828-5693-1FE9-D810B7D3FAE2}"/>
                    </a:ext>
                  </a:extLst>
                </p:cNvPr>
                <p:cNvSpPr/>
                <p:nvPr/>
              </p:nvSpPr>
              <p:spPr bwMode="auto">
                <a:xfrm>
                  <a:off x="6142128" y="3282298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6" name="Oval 155">
                  <a:extLst>
                    <a:ext uri="{FF2B5EF4-FFF2-40B4-BE49-F238E27FC236}">
                      <a16:creationId xmlns:a16="http://schemas.microsoft.com/office/drawing/2014/main" id="{3B92902F-65FE-21EB-FC5B-0D9404A5F577}"/>
                    </a:ext>
                  </a:extLst>
                </p:cNvPr>
                <p:cNvSpPr/>
                <p:nvPr/>
              </p:nvSpPr>
              <p:spPr bwMode="auto">
                <a:xfrm>
                  <a:off x="6517586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7" name="Oval 156">
                  <a:extLst>
                    <a:ext uri="{FF2B5EF4-FFF2-40B4-BE49-F238E27FC236}">
                      <a16:creationId xmlns:a16="http://schemas.microsoft.com/office/drawing/2014/main" id="{4697044D-7A09-DDA6-CBF1-9EE934308652}"/>
                    </a:ext>
                  </a:extLst>
                </p:cNvPr>
                <p:cNvSpPr/>
                <p:nvPr/>
              </p:nvSpPr>
              <p:spPr bwMode="auto">
                <a:xfrm>
                  <a:off x="6517586" y="326843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8" name="Oval 157">
                  <a:extLst>
                    <a:ext uri="{FF2B5EF4-FFF2-40B4-BE49-F238E27FC236}">
                      <a16:creationId xmlns:a16="http://schemas.microsoft.com/office/drawing/2014/main" id="{58AF9713-D671-85C0-971F-CE22C4AC0BFD}"/>
                    </a:ext>
                  </a:extLst>
                </p:cNvPr>
                <p:cNvSpPr/>
                <p:nvPr/>
              </p:nvSpPr>
              <p:spPr bwMode="auto">
                <a:xfrm>
                  <a:off x="6517586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09" name="Oval 158">
                  <a:extLst>
                    <a:ext uri="{FF2B5EF4-FFF2-40B4-BE49-F238E27FC236}">
                      <a16:creationId xmlns:a16="http://schemas.microsoft.com/office/drawing/2014/main" id="{C13F1E6F-11A3-E9C8-5FC5-A11CA56A1A09}"/>
                    </a:ext>
                  </a:extLst>
                </p:cNvPr>
                <p:cNvSpPr/>
                <p:nvPr/>
              </p:nvSpPr>
              <p:spPr bwMode="auto">
                <a:xfrm>
                  <a:off x="6517586" y="360810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0" name="Oval 159">
                  <a:extLst>
                    <a:ext uri="{FF2B5EF4-FFF2-40B4-BE49-F238E27FC236}">
                      <a16:creationId xmlns:a16="http://schemas.microsoft.com/office/drawing/2014/main" id="{8EA996FB-743C-B5C9-B960-3D07F74842C3}"/>
                    </a:ext>
                  </a:extLst>
                </p:cNvPr>
                <p:cNvSpPr/>
                <p:nvPr/>
              </p:nvSpPr>
              <p:spPr bwMode="auto">
                <a:xfrm>
                  <a:off x="6489249" y="2970357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1" name="Oval 160">
                  <a:extLst>
                    <a:ext uri="{FF2B5EF4-FFF2-40B4-BE49-F238E27FC236}">
                      <a16:creationId xmlns:a16="http://schemas.microsoft.com/office/drawing/2014/main" id="{B9AC788A-0666-0D13-9D51-5CB7FAAD3A4E}"/>
                    </a:ext>
                  </a:extLst>
                </p:cNvPr>
                <p:cNvSpPr/>
                <p:nvPr/>
              </p:nvSpPr>
              <p:spPr bwMode="auto">
                <a:xfrm>
                  <a:off x="6184631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2" name="Oval 161">
                  <a:extLst>
                    <a:ext uri="{FF2B5EF4-FFF2-40B4-BE49-F238E27FC236}">
                      <a16:creationId xmlns:a16="http://schemas.microsoft.com/office/drawing/2014/main" id="{641EF74C-2D86-05AD-F8E5-EBF776DF1862}"/>
                    </a:ext>
                  </a:extLst>
                </p:cNvPr>
                <p:cNvSpPr/>
                <p:nvPr/>
              </p:nvSpPr>
              <p:spPr bwMode="auto">
                <a:xfrm>
                  <a:off x="6517586" y="372248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3" name="Oval 162">
                  <a:extLst>
                    <a:ext uri="{FF2B5EF4-FFF2-40B4-BE49-F238E27FC236}">
                      <a16:creationId xmlns:a16="http://schemas.microsoft.com/office/drawing/2014/main" id="{7C5C8013-6798-85F1-6E4F-5247E2AF5AA8}"/>
                    </a:ext>
                  </a:extLst>
                </p:cNvPr>
                <p:cNvSpPr/>
                <p:nvPr/>
              </p:nvSpPr>
              <p:spPr bwMode="auto">
                <a:xfrm>
                  <a:off x="6184631" y="30396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4" name="Oval 163">
                  <a:extLst>
                    <a:ext uri="{FF2B5EF4-FFF2-40B4-BE49-F238E27FC236}">
                      <a16:creationId xmlns:a16="http://schemas.microsoft.com/office/drawing/2014/main" id="{96992BC2-D7BD-734C-5960-3BA0F5D59D5D}"/>
                    </a:ext>
                  </a:extLst>
                </p:cNvPr>
                <p:cNvSpPr/>
                <p:nvPr/>
              </p:nvSpPr>
              <p:spPr bwMode="auto">
                <a:xfrm>
                  <a:off x="6184631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5" name="Oval 164">
                  <a:extLst>
                    <a:ext uri="{FF2B5EF4-FFF2-40B4-BE49-F238E27FC236}">
                      <a16:creationId xmlns:a16="http://schemas.microsoft.com/office/drawing/2014/main" id="{A863E14D-ACE1-ECBF-F5F3-1F41FD0DB424}"/>
                    </a:ext>
                  </a:extLst>
                </p:cNvPr>
                <p:cNvSpPr/>
                <p:nvPr/>
              </p:nvSpPr>
              <p:spPr bwMode="auto">
                <a:xfrm>
                  <a:off x="7017016" y="33377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6" name="Oval 165">
                  <a:extLst>
                    <a:ext uri="{FF2B5EF4-FFF2-40B4-BE49-F238E27FC236}">
                      <a16:creationId xmlns:a16="http://schemas.microsoft.com/office/drawing/2014/main" id="{857AD5A0-5783-4E10-E33F-DAB10135869C}"/>
                    </a:ext>
                  </a:extLst>
                </p:cNvPr>
                <p:cNvSpPr/>
                <p:nvPr/>
              </p:nvSpPr>
              <p:spPr bwMode="auto">
                <a:xfrm>
                  <a:off x="7392476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7" name="Oval 166">
                  <a:extLst>
                    <a:ext uri="{FF2B5EF4-FFF2-40B4-BE49-F238E27FC236}">
                      <a16:creationId xmlns:a16="http://schemas.microsoft.com/office/drawing/2014/main" id="{87CB1924-E703-C268-B160-3F8D3B6F9AA7}"/>
                    </a:ext>
                  </a:extLst>
                </p:cNvPr>
                <p:cNvSpPr/>
                <p:nvPr/>
              </p:nvSpPr>
              <p:spPr bwMode="auto">
                <a:xfrm>
                  <a:off x="7392476" y="332389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8" name="Oval 167">
                  <a:extLst>
                    <a:ext uri="{FF2B5EF4-FFF2-40B4-BE49-F238E27FC236}">
                      <a16:creationId xmlns:a16="http://schemas.microsoft.com/office/drawing/2014/main" id="{E829A887-19EF-9290-7F6E-A2848B330968}"/>
                    </a:ext>
                  </a:extLst>
                </p:cNvPr>
                <p:cNvSpPr/>
                <p:nvPr/>
              </p:nvSpPr>
              <p:spPr bwMode="auto">
                <a:xfrm>
                  <a:off x="7392476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19" name="Oval 168">
                  <a:extLst>
                    <a:ext uri="{FF2B5EF4-FFF2-40B4-BE49-F238E27FC236}">
                      <a16:creationId xmlns:a16="http://schemas.microsoft.com/office/drawing/2014/main" id="{849FFCF7-0022-F3EF-ABD5-95513653C2B1}"/>
                    </a:ext>
                  </a:extLst>
                </p:cNvPr>
                <p:cNvSpPr/>
                <p:nvPr/>
              </p:nvSpPr>
              <p:spPr bwMode="auto">
                <a:xfrm>
                  <a:off x="7392476" y="366356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0" name="Oval 169">
                  <a:extLst>
                    <a:ext uri="{FF2B5EF4-FFF2-40B4-BE49-F238E27FC236}">
                      <a16:creationId xmlns:a16="http://schemas.microsoft.com/office/drawing/2014/main" id="{43A8A37A-B777-2112-FB90-E9C8BDC5EE16}"/>
                    </a:ext>
                  </a:extLst>
                </p:cNvPr>
                <p:cNvSpPr/>
                <p:nvPr/>
              </p:nvSpPr>
              <p:spPr bwMode="auto">
                <a:xfrm>
                  <a:off x="7364139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1" name="Oval 170">
                  <a:extLst>
                    <a:ext uri="{FF2B5EF4-FFF2-40B4-BE49-F238E27FC236}">
                      <a16:creationId xmlns:a16="http://schemas.microsoft.com/office/drawing/2014/main" id="{ED96149A-67BA-143A-CCBB-EB9217A0A621}"/>
                    </a:ext>
                  </a:extLst>
                </p:cNvPr>
                <p:cNvSpPr/>
                <p:nvPr/>
              </p:nvSpPr>
              <p:spPr bwMode="auto">
                <a:xfrm>
                  <a:off x="7059521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2" name="Oval 171">
                  <a:extLst>
                    <a:ext uri="{FF2B5EF4-FFF2-40B4-BE49-F238E27FC236}">
                      <a16:creationId xmlns:a16="http://schemas.microsoft.com/office/drawing/2014/main" id="{63DDFD5B-94D1-CFAD-1FB9-C54F0A3B7134}"/>
                    </a:ext>
                  </a:extLst>
                </p:cNvPr>
                <p:cNvSpPr/>
                <p:nvPr/>
              </p:nvSpPr>
              <p:spPr bwMode="auto">
                <a:xfrm>
                  <a:off x="7392476" y="3777940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3" name="Oval 172">
                  <a:extLst>
                    <a:ext uri="{FF2B5EF4-FFF2-40B4-BE49-F238E27FC236}">
                      <a16:creationId xmlns:a16="http://schemas.microsoft.com/office/drawing/2014/main" id="{F0A03CE7-1C4F-9AC0-CE1F-6F252D26A67B}"/>
                    </a:ext>
                  </a:extLst>
                </p:cNvPr>
                <p:cNvSpPr/>
                <p:nvPr/>
              </p:nvSpPr>
              <p:spPr bwMode="auto">
                <a:xfrm>
                  <a:off x="7059521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4" name="Oval 173">
                  <a:extLst>
                    <a:ext uri="{FF2B5EF4-FFF2-40B4-BE49-F238E27FC236}">
                      <a16:creationId xmlns:a16="http://schemas.microsoft.com/office/drawing/2014/main" id="{4F92DA0B-4898-A657-7A2D-47841822B08F}"/>
                    </a:ext>
                  </a:extLst>
                </p:cNvPr>
                <p:cNvSpPr/>
                <p:nvPr/>
              </p:nvSpPr>
              <p:spPr bwMode="auto">
                <a:xfrm>
                  <a:off x="6988679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5" name="Oval 194">
                  <a:extLst>
                    <a:ext uri="{FF2B5EF4-FFF2-40B4-BE49-F238E27FC236}">
                      <a16:creationId xmlns:a16="http://schemas.microsoft.com/office/drawing/2014/main" id="{EF3E281E-097E-E317-247B-28374F3A6773}"/>
                    </a:ext>
                  </a:extLst>
                </p:cNvPr>
                <p:cNvSpPr/>
                <p:nvPr/>
              </p:nvSpPr>
              <p:spPr bwMode="auto">
                <a:xfrm>
                  <a:off x="7764393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6" name="Oval 195">
                  <a:extLst>
                    <a:ext uri="{FF2B5EF4-FFF2-40B4-BE49-F238E27FC236}">
                      <a16:creationId xmlns:a16="http://schemas.microsoft.com/office/drawing/2014/main" id="{6380CFAC-EF4A-2B50-9107-F6CEA8EE1BCB}"/>
                    </a:ext>
                  </a:extLst>
                </p:cNvPr>
                <p:cNvSpPr/>
                <p:nvPr/>
              </p:nvSpPr>
              <p:spPr bwMode="auto">
                <a:xfrm>
                  <a:off x="7930869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7" name="Oval 196">
                  <a:extLst>
                    <a:ext uri="{FF2B5EF4-FFF2-40B4-BE49-F238E27FC236}">
                      <a16:creationId xmlns:a16="http://schemas.microsoft.com/office/drawing/2014/main" id="{4F1D2089-47F4-89D4-CD25-6342C6E726C7}"/>
                    </a:ext>
                  </a:extLst>
                </p:cNvPr>
                <p:cNvSpPr/>
                <p:nvPr/>
              </p:nvSpPr>
              <p:spPr bwMode="auto">
                <a:xfrm>
                  <a:off x="7930869" y="326843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8" name="Oval 197">
                  <a:extLst>
                    <a:ext uri="{FF2B5EF4-FFF2-40B4-BE49-F238E27FC236}">
                      <a16:creationId xmlns:a16="http://schemas.microsoft.com/office/drawing/2014/main" id="{0090D818-BE5B-C61C-1971-4C070A543BCC}"/>
                    </a:ext>
                  </a:extLst>
                </p:cNvPr>
                <p:cNvSpPr/>
                <p:nvPr/>
              </p:nvSpPr>
              <p:spPr bwMode="auto">
                <a:xfrm>
                  <a:off x="7930869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29" name="Oval 198">
                  <a:extLst>
                    <a:ext uri="{FF2B5EF4-FFF2-40B4-BE49-F238E27FC236}">
                      <a16:creationId xmlns:a16="http://schemas.microsoft.com/office/drawing/2014/main" id="{41454C11-3385-2849-83DB-9FC664B44FBE}"/>
                    </a:ext>
                  </a:extLst>
                </p:cNvPr>
                <p:cNvSpPr/>
                <p:nvPr/>
              </p:nvSpPr>
              <p:spPr bwMode="auto">
                <a:xfrm>
                  <a:off x="7930869" y="360810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0" name="Oval 199">
                  <a:extLst>
                    <a:ext uri="{FF2B5EF4-FFF2-40B4-BE49-F238E27FC236}">
                      <a16:creationId xmlns:a16="http://schemas.microsoft.com/office/drawing/2014/main" id="{3176B054-AE89-994D-2894-A87963863435}"/>
                    </a:ext>
                  </a:extLst>
                </p:cNvPr>
                <p:cNvSpPr/>
                <p:nvPr/>
              </p:nvSpPr>
              <p:spPr bwMode="auto">
                <a:xfrm>
                  <a:off x="7902533" y="2970357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1" name="Oval 200">
                  <a:extLst>
                    <a:ext uri="{FF2B5EF4-FFF2-40B4-BE49-F238E27FC236}">
                      <a16:creationId xmlns:a16="http://schemas.microsoft.com/office/drawing/2014/main" id="{B066FEF0-106F-FA8A-2479-E8BF29B33E74}"/>
                    </a:ext>
                  </a:extLst>
                </p:cNvPr>
                <p:cNvSpPr/>
                <p:nvPr/>
              </p:nvSpPr>
              <p:spPr bwMode="auto">
                <a:xfrm>
                  <a:off x="6765531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2" name="Oval 201">
                  <a:extLst>
                    <a:ext uri="{FF2B5EF4-FFF2-40B4-BE49-F238E27FC236}">
                      <a16:creationId xmlns:a16="http://schemas.microsoft.com/office/drawing/2014/main" id="{E1F80E78-127E-8AE0-68CA-FE855ADD5478}"/>
                    </a:ext>
                  </a:extLst>
                </p:cNvPr>
                <p:cNvSpPr/>
                <p:nvPr/>
              </p:nvSpPr>
              <p:spPr bwMode="auto">
                <a:xfrm>
                  <a:off x="7930869" y="372248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3" name="Oval 202">
                  <a:extLst>
                    <a:ext uri="{FF2B5EF4-FFF2-40B4-BE49-F238E27FC236}">
                      <a16:creationId xmlns:a16="http://schemas.microsoft.com/office/drawing/2014/main" id="{DA3CF1FB-F587-0878-A474-6B7AEE5D0552}"/>
                    </a:ext>
                  </a:extLst>
                </p:cNvPr>
                <p:cNvSpPr/>
                <p:nvPr/>
              </p:nvSpPr>
              <p:spPr bwMode="auto">
                <a:xfrm>
                  <a:off x="7597916" y="30396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4" name="Oval 203">
                  <a:extLst>
                    <a:ext uri="{FF2B5EF4-FFF2-40B4-BE49-F238E27FC236}">
                      <a16:creationId xmlns:a16="http://schemas.microsoft.com/office/drawing/2014/main" id="{08EAEC62-C9B7-E946-4FB6-AE842681F2B6}"/>
                    </a:ext>
                  </a:extLst>
                </p:cNvPr>
                <p:cNvSpPr/>
                <p:nvPr/>
              </p:nvSpPr>
              <p:spPr bwMode="auto">
                <a:xfrm>
                  <a:off x="7208288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5" name="Oval 204">
                  <a:extLst>
                    <a:ext uri="{FF2B5EF4-FFF2-40B4-BE49-F238E27FC236}">
                      <a16:creationId xmlns:a16="http://schemas.microsoft.com/office/drawing/2014/main" id="{4A90B907-41AC-1827-F02A-5298DBEE4F16}"/>
                    </a:ext>
                  </a:extLst>
                </p:cNvPr>
                <p:cNvSpPr/>
                <p:nvPr/>
              </p:nvSpPr>
              <p:spPr bwMode="auto">
                <a:xfrm>
                  <a:off x="5660406" y="3223376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6" name="Oval 205">
                  <a:extLst>
                    <a:ext uri="{FF2B5EF4-FFF2-40B4-BE49-F238E27FC236}">
                      <a16:creationId xmlns:a16="http://schemas.microsoft.com/office/drawing/2014/main" id="{AAE4FFE9-F5DC-FDDD-AD07-928971A197D6}"/>
                    </a:ext>
                  </a:extLst>
                </p:cNvPr>
                <p:cNvSpPr/>
                <p:nvPr/>
              </p:nvSpPr>
              <p:spPr bwMode="auto">
                <a:xfrm>
                  <a:off x="5837508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7" name="Oval 206">
                  <a:extLst>
                    <a:ext uri="{FF2B5EF4-FFF2-40B4-BE49-F238E27FC236}">
                      <a16:creationId xmlns:a16="http://schemas.microsoft.com/office/drawing/2014/main" id="{48BC554F-5FA0-3FA7-FF1B-7887E33E5946}"/>
                    </a:ext>
                  </a:extLst>
                </p:cNvPr>
                <p:cNvSpPr/>
                <p:nvPr/>
              </p:nvSpPr>
              <p:spPr bwMode="auto">
                <a:xfrm>
                  <a:off x="5837508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8" name="Oval 207">
                  <a:extLst>
                    <a:ext uri="{FF2B5EF4-FFF2-40B4-BE49-F238E27FC236}">
                      <a16:creationId xmlns:a16="http://schemas.microsoft.com/office/drawing/2014/main" id="{1DDB8925-A36C-7391-9B86-835AECA83EA7}"/>
                    </a:ext>
                  </a:extLst>
                </p:cNvPr>
                <p:cNvSpPr/>
                <p:nvPr/>
              </p:nvSpPr>
              <p:spPr bwMode="auto">
                <a:xfrm>
                  <a:off x="5837508" y="34382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39" name="Oval 208">
                  <a:extLst>
                    <a:ext uri="{FF2B5EF4-FFF2-40B4-BE49-F238E27FC236}">
                      <a16:creationId xmlns:a16="http://schemas.microsoft.com/office/drawing/2014/main" id="{13CAB7A1-600C-2039-F6EE-A8CEFDF490FB}"/>
                    </a:ext>
                  </a:extLst>
                </p:cNvPr>
                <p:cNvSpPr/>
                <p:nvPr/>
              </p:nvSpPr>
              <p:spPr bwMode="auto">
                <a:xfrm>
                  <a:off x="5837508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0" name="Oval 209">
                  <a:extLst>
                    <a:ext uri="{FF2B5EF4-FFF2-40B4-BE49-F238E27FC236}">
                      <a16:creationId xmlns:a16="http://schemas.microsoft.com/office/drawing/2014/main" id="{5A3DF49B-967B-78BE-AE31-B9631634C880}"/>
                    </a:ext>
                  </a:extLst>
                </p:cNvPr>
                <p:cNvSpPr/>
                <p:nvPr/>
              </p:nvSpPr>
              <p:spPr bwMode="auto">
                <a:xfrm>
                  <a:off x="5989817" y="3025812"/>
                  <a:ext cx="67300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1" name="Oval 210">
                  <a:extLst>
                    <a:ext uri="{FF2B5EF4-FFF2-40B4-BE49-F238E27FC236}">
                      <a16:creationId xmlns:a16="http://schemas.microsoft.com/office/drawing/2014/main" id="{0BD43A2D-C482-9DF7-E267-0D9B00FEDD0D}"/>
                    </a:ext>
                  </a:extLst>
                </p:cNvPr>
                <p:cNvSpPr/>
                <p:nvPr/>
              </p:nvSpPr>
              <p:spPr bwMode="auto">
                <a:xfrm>
                  <a:off x="5504556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2" name="Oval 211">
                  <a:extLst>
                    <a:ext uri="{FF2B5EF4-FFF2-40B4-BE49-F238E27FC236}">
                      <a16:creationId xmlns:a16="http://schemas.microsoft.com/office/drawing/2014/main" id="{AFB4E332-2F65-9151-9BC9-ED4B152DDC47}"/>
                    </a:ext>
                  </a:extLst>
                </p:cNvPr>
                <p:cNvSpPr/>
                <p:nvPr/>
              </p:nvSpPr>
              <p:spPr bwMode="auto">
                <a:xfrm>
                  <a:off x="5837508" y="366356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3" name="Oval 212">
                  <a:extLst>
                    <a:ext uri="{FF2B5EF4-FFF2-40B4-BE49-F238E27FC236}">
                      <a16:creationId xmlns:a16="http://schemas.microsoft.com/office/drawing/2014/main" id="{1CC212CE-039D-277B-2441-057181DE3CCF}"/>
                    </a:ext>
                  </a:extLst>
                </p:cNvPr>
                <p:cNvSpPr/>
                <p:nvPr/>
              </p:nvSpPr>
              <p:spPr bwMode="auto">
                <a:xfrm>
                  <a:off x="5504556" y="298422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4" name="Oval 213">
                  <a:extLst>
                    <a:ext uri="{FF2B5EF4-FFF2-40B4-BE49-F238E27FC236}">
                      <a16:creationId xmlns:a16="http://schemas.microsoft.com/office/drawing/2014/main" id="{ADCC4967-FCDA-CEDD-5D11-9AA27E0023C3}"/>
                    </a:ext>
                  </a:extLst>
                </p:cNvPr>
                <p:cNvSpPr/>
                <p:nvPr/>
              </p:nvSpPr>
              <p:spPr bwMode="auto">
                <a:xfrm>
                  <a:off x="5642694" y="34382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5" name="Oval 214">
                  <a:extLst>
                    <a:ext uri="{FF2B5EF4-FFF2-40B4-BE49-F238E27FC236}">
                      <a16:creationId xmlns:a16="http://schemas.microsoft.com/office/drawing/2014/main" id="{2B80A654-D530-2E82-D501-B7C5706347BF}"/>
                    </a:ext>
                  </a:extLst>
                </p:cNvPr>
                <p:cNvSpPr/>
                <p:nvPr/>
              </p:nvSpPr>
              <p:spPr bwMode="auto">
                <a:xfrm>
                  <a:off x="4990954" y="3819533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6" name="Oval 215">
                  <a:extLst>
                    <a:ext uri="{FF2B5EF4-FFF2-40B4-BE49-F238E27FC236}">
                      <a16:creationId xmlns:a16="http://schemas.microsoft.com/office/drawing/2014/main" id="{C8882CC9-2F14-40FD-2D42-229B7148FE51}"/>
                    </a:ext>
                  </a:extLst>
                </p:cNvPr>
                <p:cNvSpPr/>
                <p:nvPr/>
              </p:nvSpPr>
              <p:spPr bwMode="auto">
                <a:xfrm>
                  <a:off x="4534029" y="3258036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7" name="Oval 216">
                  <a:extLst>
                    <a:ext uri="{FF2B5EF4-FFF2-40B4-BE49-F238E27FC236}">
                      <a16:creationId xmlns:a16="http://schemas.microsoft.com/office/drawing/2014/main" id="{D5034553-6513-30AA-E43A-DFCFF09DDCB7}"/>
                    </a:ext>
                  </a:extLst>
                </p:cNvPr>
                <p:cNvSpPr/>
                <p:nvPr/>
              </p:nvSpPr>
              <p:spPr bwMode="auto">
                <a:xfrm>
                  <a:off x="4534029" y="3368948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8" name="Oval 217">
                  <a:extLst>
                    <a:ext uri="{FF2B5EF4-FFF2-40B4-BE49-F238E27FC236}">
                      <a16:creationId xmlns:a16="http://schemas.microsoft.com/office/drawing/2014/main" id="{D408DBFE-58E7-C6A3-2EAC-572462480B39}"/>
                    </a:ext>
                  </a:extLst>
                </p:cNvPr>
                <p:cNvSpPr/>
                <p:nvPr/>
              </p:nvSpPr>
              <p:spPr bwMode="auto">
                <a:xfrm>
                  <a:off x="4534029" y="3597706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49" name="Oval 218">
                  <a:extLst>
                    <a:ext uri="{FF2B5EF4-FFF2-40B4-BE49-F238E27FC236}">
                      <a16:creationId xmlns:a16="http://schemas.microsoft.com/office/drawing/2014/main" id="{D5F9D58D-56B8-C1F4-C617-A28325A34C51}"/>
                    </a:ext>
                  </a:extLst>
                </p:cNvPr>
                <p:cNvSpPr/>
                <p:nvPr/>
              </p:nvSpPr>
              <p:spPr bwMode="auto">
                <a:xfrm>
                  <a:off x="4534029" y="371208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0" name="Oval 219">
                  <a:extLst>
                    <a:ext uri="{FF2B5EF4-FFF2-40B4-BE49-F238E27FC236}">
                      <a16:creationId xmlns:a16="http://schemas.microsoft.com/office/drawing/2014/main" id="{9FE3AF38-CCF8-DA42-E62D-2C176D150D77}"/>
                    </a:ext>
                  </a:extLst>
                </p:cNvPr>
                <p:cNvSpPr/>
                <p:nvPr/>
              </p:nvSpPr>
              <p:spPr bwMode="auto">
                <a:xfrm>
                  <a:off x="4505692" y="307087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1" name="Oval 220">
                  <a:extLst>
                    <a:ext uri="{FF2B5EF4-FFF2-40B4-BE49-F238E27FC236}">
                      <a16:creationId xmlns:a16="http://schemas.microsoft.com/office/drawing/2014/main" id="{6C7489D6-3C93-F359-3FE9-7DD655EE81CB}"/>
                    </a:ext>
                  </a:extLst>
                </p:cNvPr>
                <p:cNvSpPr/>
                <p:nvPr/>
              </p:nvSpPr>
              <p:spPr bwMode="auto">
                <a:xfrm>
                  <a:off x="4767805" y="37051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2" name="Oval 221">
                  <a:extLst>
                    <a:ext uri="{FF2B5EF4-FFF2-40B4-BE49-F238E27FC236}">
                      <a16:creationId xmlns:a16="http://schemas.microsoft.com/office/drawing/2014/main" id="{C054F7FF-D0C2-9CAA-7353-231758428C05}"/>
                    </a:ext>
                  </a:extLst>
                </p:cNvPr>
                <p:cNvSpPr/>
                <p:nvPr/>
              </p:nvSpPr>
              <p:spPr bwMode="auto">
                <a:xfrm>
                  <a:off x="4534029" y="382299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3" name="Oval 222">
                  <a:extLst>
                    <a:ext uri="{FF2B5EF4-FFF2-40B4-BE49-F238E27FC236}">
                      <a16:creationId xmlns:a16="http://schemas.microsoft.com/office/drawing/2014/main" id="{21B76C54-5633-C925-15E6-33A69873C811}"/>
                    </a:ext>
                  </a:extLst>
                </p:cNvPr>
                <p:cNvSpPr/>
                <p:nvPr/>
              </p:nvSpPr>
              <p:spPr bwMode="auto">
                <a:xfrm>
                  <a:off x="4767805" y="3479862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4" name="Oval 223">
                  <a:extLst>
                    <a:ext uri="{FF2B5EF4-FFF2-40B4-BE49-F238E27FC236}">
                      <a16:creationId xmlns:a16="http://schemas.microsoft.com/office/drawing/2014/main" id="{88B25B61-56F7-4946-ACA6-069905F50D39}"/>
                    </a:ext>
                  </a:extLst>
                </p:cNvPr>
                <p:cNvSpPr/>
                <p:nvPr/>
              </p:nvSpPr>
              <p:spPr bwMode="auto">
                <a:xfrm>
                  <a:off x="5192854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5" name="Forma lliure 244">
                  <a:extLst>
                    <a:ext uri="{FF2B5EF4-FFF2-40B4-BE49-F238E27FC236}">
                      <a16:creationId xmlns:a16="http://schemas.microsoft.com/office/drawing/2014/main" id="{854CDE8A-9607-20D6-8C16-5807B60FAEF2}"/>
                    </a:ext>
                  </a:extLst>
                </p:cNvPr>
                <p:cNvSpPr/>
                <p:nvPr/>
              </p:nvSpPr>
              <p:spPr bwMode="auto">
                <a:xfrm>
                  <a:off x="4835103" y="3174851"/>
                  <a:ext cx="340039" cy="606555"/>
                </a:xfrm>
                <a:custGeom>
                  <a:avLst/>
                  <a:gdLst>
                    <a:gd name="connsiteX0" fmla="*/ 200082 w 222028"/>
                    <a:gd name="connsiteY0" fmla="*/ 212141 h 384223"/>
                    <a:gd name="connsiteX1" fmla="*/ 207398 w 222028"/>
                    <a:gd name="connsiteY1" fmla="*/ 153620 h 384223"/>
                    <a:gd name="connsiteX2" fmla="*/ 214713 w 222028"/>
                    <a:gd name="connsiteY2" fmla="*/ 109728 h 384223"/>
                    <a:gd name="connsiteX3" fmla="*/ 207398 w 222028"/>
                    <a:gd name="connsiteY3" fmla="*/ 36576 h 384223"/>
                    <a:gd name="connsiteX4" fmla="*/ 192767 w 222028"/>
                    <a:gd name="connsiteY4" fmla="*/ 21946 h 384223"/>
                    <a:gd name="connsiteX5" fmla="*/ 148876 w 222028"/>
                    <a:gd name="connsiteY5" fmla="*/ 0 h 384223"/>
                    <a:gd name="connsiteX6" fmla="*/ 126930 w 222028"/>
                    <a:gd name="connsiteY6" fmla="*/ 7316 h 384223"/>
                    <a:gd name="connsiteX7" fmla="*/ 119615 w 222028"/>
                    <a:gd name="connsiteY7" fmla="*/ 29261 h 384223"/>
                    <a:gd name="connsiteX8" fmla="*/ 75724 w 222028"/>
                    <a:gd name="connsiteY8" fmla="*/ 43892 h 384223"/>
                    <a:gd name="connsiteX9" fmla="*/ 53778 w 222028"/>
                    <a:gd name="connsiteY9" fmla="*/ 51207 h 384223"/>
                    <a:gd name="connsiteX10" fmla="*/ 46463 w 222028"/>
                    <a:gd name="connsiteY10" fmla="*/ 292608 h 384223"/>
                    <a:gd name="connsiteX11" fmla="*/ 61094 w 222028"/>
                    <a:gd name="connsiteY11" fmla="*/ 307239 h 384223"/>
                    <a:gd name="connsiteX12" fmla="*/ 83039 w 222028"/>
                    <a:gd name="connsiteY12" fmla="*/ 314554 h 384223"/>
                    <a:gd name="connsiteX13" fmla="*/ 97670 w 222028"/>
                    <a:gd name="connsiteY13" fmla="*/ 329184 h 384223"/>
                    <a:gd name="connsiteX14" fmla="*/ 134246 w 222028"/>
                    <a:gd name="connsiteY14" fmla="*/ 336500 h 384223"/>
                    <a:gd name="connsiteX15" fmla="*/ 185452 w 222028"/>
                    <a:gd name="connsiteY15" fmla="*/ 351130 h 384223"/>
                    <a:gd name="connsiteX16" fmla="*/ 192767 w 222028"/>
                    <a:gd name="connsiteY16" fmla="*/ 373076 h 384223"/>
                    <a:gd name="connsiteX17" fmla="*/ 222028 w 222028"/>
                    <a:gd name="connsiteY17" fmla="*/ 343815 h 384223"/>
                    <a:gd name="connsiteX18" fmla="*/ 214713 w 222028"/>
                    <a:gd name="connsiteY18" fmla="*/ 248717 h 384223"/>
                    <a:gd name="connsiteX19" fmla="*/ 207398 w 222028"/>
                    <a:gd name="connsiteY19" fmla="*/ 212141 h 384223"/>
                    <a:gd name="connsiteX20" fmla="*/ 200082 w 222028"/>
                    <a:gd name="connsiteY20" fmla="*/ 212141 h 38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2028" h="384223">
                      <a:moveTo>
                        <a:pt x="200082" y="212141"/>
                      </a:moveTo>
                      <a:cubicBezTo>
                        <a:pt x="200082" y="202388"/>
                        <a:pt x="204618" y="173081"/>
                        <a:pt x="207398" y="153620"/>
                      </a:cubicBezTo>
                      <a:cubicBezTo>
                        <a:pt x="209496" y="138937"/>
                        <a:pt x="214713" y="124560"/>
                        <a:pt x="214713" y="109728"/>
                      </a:cubicBezTo>
                      <a:cubicBezTo>
                        <a:pt x="214713" y="85222"/>
                        <a:pt x="213342" y="60350"/>
                        <a:pt x="207398" y="36576"/>
                      </a:cubicBezTo>
                      <a:cubicBezTo>
                        <a:pt x="205725" y="29885"/>
                        <a:pt x="198153" y="26254"/>
                        <a:pt x="192767" y="21946"/>
                      </a:cubicBezTo>
                      <a:cubicBezTo>
                        <a:pt x="172509" y="5740"/>
                        <a:pt x="172055" y="7727"/>
                        <a:pt x="148876" y="0"/>
                      </a:cubicBezTo>
                      <a:cubicBezTo>
                        <a:pt x="141561" y="2439"/>
                        <a:pt x="132383" y="1863"/>
                        <a:pt x="126930" y="7316"/>
                      </a:cubicBezTo>
                      <a:cubicBezTo>
                        <a:pt x="121478" y="12768"/>
                        <a:pt x="125889" y="24779"/>
                        <a:pt x="119615" y="29261"/>
                      </a:cubicBezTo>
                      <a:cubicBezTo>
                        <a:pt x="107066" y="38225"/>
                        <a:pt x="90354" y="39015"/>
                        <a:pt x="75724" y="43892"/>
                      </a:cubicBezTo>
                      <a:lnTo>
                        <a:pt x="53778" y="51207"/>
                      </a:lnTo>
                      <a:cubicBezTo>
                        <a:pt x="0" y="131874"/>
                        <a:pt x="26765" y="82500"/>
                        <a:pt x="46463" y="292608"/>
                      </a:cubicBezTo>
                      <a:cubicBezTo>
                        <a:pt x="47107" y="299475"/>
                        <a:pt x="55180" y="303690"/>
                        <a:pt x="61094" y="307239"/>
                      </a:cubicBezTo>
                      <a:cubicBezTo>
                        <a:pt x="67706" y="311206"/>
                        <a:pt x="75724" y="312116"/>
                        <a:pt x="83039" y="314554"/>
                      </a:cubicBezTo>
                      <a:cubicBezTo>
                        <a:pt x="87916" y="319431"/>
                        <a:pt x="91331" y="326467"/>
                        <a:pt x="97670" y="329184"/>
                      </a:cubicBezTo>
                      <a:cubicBezTo>
                        <a:pt x="109098" y="334082"/>
                        <a:pt x="122109" y="333803"/>
                        <a:pt x="134246" y="336500"/>
                      </a:cubicBezTo>
                      <a:cubicBezTo>
                        <a:pt x="161803" y="342624"/>
                        <a:pt x="161012" y="342984"/>
                        <a:pt x="185452" y="351130"/>
                      </a:cubicBezTo>
                      <a:cubicBezTo>
                        <a:pt x="187890" y="358445"/>
                        <a:pt x="185870" y="369628"/>
                        <a:pt x="192767" y="373076"/>
                      </a:cubicBezTo>
                      <a:cubicBezTo>
                        <a:pt x="215061" y="384223"/>
                        <a:pt x="219241" y="352175"/>
                        <a:pt x="222028" y="343815"/>
                      </a:cubicBezTo>
                      <a:cubicBezTo>
                        <a:pt x="219590" y="312116"/>
                        <a:pt x="218224" y="280316"/>
                        <a:pt x="214713" y="248717"/>
                      </a:cubicBezTo>
                      <a:cubicBezTo>
                        <a:pt x="213340" y="236360"/>
                        <a:pt x="212296" y="223569"/>
                        <a:pt x="207398" y="212141"/>
                      </a:cubicBezTo>
                      <a:cubicBezTo>
                        <a:pt x="200389" y="195787"/>
                        <a:pt x="200082" y="221894"/>
                        <a:pt x="200082" y="21214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6" name="Forma lliure 245">
                  <a:extLst>
                    <a:ext uri="{FF2B5EF4-FFF2-40B4-BE49-F238E27FC236}">
                      <a16:creationId xmlns:a16="http://schemas.microsoft.com/office/drawing/2014/main" id="{E7341611-3D74-6F84-01FD-CFB2C6D6171D}"/>
                    </a:ext>
                  </a:extLst>
                </p:cNvPr>
                <p:cNvSpPr/>
                <p:nvPr/>
              </p:nvSpPr>
              <p:spPr bwMode="auto">
                <a:xfrm rot="10972989">
                  <a:off x="7491654" y="3091666"/>
                  <a:ext cx="340039" cy="606555"/>
                </a:xfrm>
                <a:custGeom>
                  <a:avLst/>
                  <a:gdLst>
                    <a:gd name="connsiteX0" fmla="*/ 200082 w 222028"/>
                    <a:gd name="connsiteY0" fmla="*/ 212141 h 384223"/>
                    <a:gd name="connsiteX1" fmla="*/ 207398 w 222028"/>
                    <a:gd name="connsiteY1" fmla="*/ 153620 h 384223"/>
                    <a:gd name="connsiteX2" fmla="*/ 214713 w 222028"/>
                    <a:gd name="connsiteY2" fmla="*/ 109728 h 384223"/>
                    <a:gd name="connsiteX3" fmla="*/ 207398 w 222028"/>
                    <a:gd name="connsiteY3" fmla="*/ 36576 h 384223"/>
                    <a:gd name="connsiteX4" fmla="*/ 192767 w 222028"/>
                    <a:gd name="connsiteY4" fmla="*/ 21946 h 384223"/>
                    <a:gd name="connsiteX5" fmla="*/ 148876 w 222028"/>
                    <a:gd name="connsiteY5" fmla="*/ 0 h 384223"/>
                    <a:gd name="connsiteX6" fmla="*/ 126930 w 222028"/>
                    <a:gd name="connsiteY6" fmla="*/ 7316 h 384223"/>
                    <a:gd name="connsiteX7" fmla="*/ 119615 w 222028"/>
                    <a:gd name="connsiteY7" fmla="*/ 29261 h 384223"/>
                    <a:gd name="connsiteX8" fmla="*/ 75724 w 222028"/>
                    <a:gd name="connsiteY8" fmla="*/ 43892 h 384223"/>
                    <a:gd name="connsiteX9" fmla="*/ 53778 w 222028"/>
                    <a:gd name="connsiteY9" fmla="*/ 51207 h 384223"/>
                    <a:gd name="connsiteX10" fmla="*/ 46463 w 222028"/>
                    <a:gd name="connsiteY10" fmla="*/ 292608 h 384223"/>
                    <a:gd name="connsiteX11" fmla="*/ 61094 w 222028"/>
                    <a:gd name="connsiteY11" fmla="*/ 307239 h 384223"/>
                    <a:gd name="connsiteX12" fmla="*/ 83039 w 222028"/>
                    <a:gd name="connsiteY12" fmla="*/ 314554 h 384223"/>
                    <a:gd name="connsiteX13" fmla="*/ 97670 w 222028"/>
                    <a:gd name="connsiteY13" fmla="*/ 329184 h 384223"/>
                    <a:gd name="connsiteX14" fmla="*/ 134246 w 222028"/>
                    <a:gd name="connsiteY14" fmla="*/ 336500 h 384223"/>
                    <a:gd name="connsiteX15" fmla="*/ 185452 w 222028"/>
                    <a:gd name="connsiteY15" fmla="*/ 351130 h 384223"/>
                    <a:gd name="connsiteX16" fmla="*/ 192767 w 222028"/>
                    <a:gd name="connsiteY16" fmla="*/ 373076 h 384223"/>
                    <a:gd name="connsiteX17" fmla="*/ 222028 w 222028"/>
                    <a:gd name="connsiteY17" fmla="*/ 343815 h 384223"/>
                    <a:gd name="connsiteX18" fmla="*/ 214713 w 222028"/>
                    <a:gd name="connsiteY18" fmla="*/ 248717 h 384223"/>
                    <a:gd name="connsiteX19" fmla="*/ 207398 w 222028"/>
                    <a:gd name="connsiteY19" fmla="*/ 212141 h 384223"/>
                    <a:gd name="connsiteX20" fmla="*/ 200082 w 222028"/>
                    <a:gd name="connsiteY20" fmla="*/ 212141 h 38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2028" h="384223">
                      <a:moveTo>
                        <a:pt x="200082" y="212141"/>
                      </a:moveTo>
                      <a:cubicBezTo>
                        <a:pt x="200082" y="202388"/>
                        <a:pt x="204618" y="173081"/>
                        <a:pt x="207398" y="153620"/>
                      </a:cubicBezTo>
                      <a:cubicBezTo>
                        <a:pt x="209496" y="138937"/>
                        <a:pt x="214713" y="124560"/>
                        <a:pt x="214713" y="109728"/>
                      </a:cubicBezTo>
                      <a:cubicBezTo>
                        <a:pt x="214713" y="85222"/>
                        <a:pt x="213342" y="60350"/>
                        <a:pt x="207398" y="36576"/>
                      </a:cubicBezTo>
                      <a:cubicBezTo>
                        <a:pt x="205725" y="29885"/>
                        <a:pt x="198153" y="26254"/>
                        <a:pt x="192767" y="21946"/>
                      </a:cubicBezTo>
                      <a:cubicBezTo>
                        <a:pt x="172509" y="5740"/>
                        <a:pt x="172055" y="7727"/>
                        <a:pt x="148876" y="0"/>
                      </a:cubicBezTo>
                      <a:cubicBezTo>
                        <a:pt x="141561" y="2439"/>
                        <a:pt x="132383" y="1863"/>
                        <a:pt x="126930" y="7316"/>
                      </a:cubicBezTo>
                      <a:cubicBezTo>
                        <a:pt x="121478" y="12768"/>
                        <a:pt x="125889" y="24779"/>
                        <a:pt x="119615" y="29261"/>
                      </a:cubicBezTo>
                      <a:cubicBezTo>
                        <a:pt x="107066" y="38225"/>
                        <a:pt x="90354" y="39015"/>
                        <a:pt x="75724" y="43892"/>
                      </a:cubicBezTo>
                      <a:lnTo>
                        <a:pt x="53778" y="51207"/>
                      </a:lnTo>
                      <a:cubicBezTo>
                        <a:pt x="0" y="131874"/>
                        <a:pt x="26765" y="82500"/>
                        <a:pt x="46463" y="292608"/>
                      </a:cubicBezTo>
                      <a:cubicBezTo>
                        <a:pt x="47107" y="299475"/>
                        <a:pt x="55180" y="303690"/>
                        <a:pt x="61094" y="307239"/>
                      </a:cubicBezTo>
                      <a:cubicBezTo>
                        <a:pt x="67706" y="311206"/>
                        <a:pt x="75724" y="312116"/>
                        <a:pt x="83039" y="314554"/>
                      </a:cubicBezTo>
                      <a:cubicBezTo>
                        <a:pt x="87916" y="319431"/>
                        <a:pt x="91331" y="326467"/>
                        <a:pt x="97670" y="329184"/>
                      </a:cubicBezTo>
                      <a:cubicBezTo>
                        <a:pt x="109098" y="334082"/>
                        <a:pt x="122109" y="333803"/>
                        <a:pt x="134246" y="336500"/>
                      </a:cubicBezTo>
                      <a:cubicBezTo>
                        <a:pt x="161803" y="342624"/>
                        <a:pt x="161012" y="342984"/>
                        <a:pt x="185452" y="351130"/>
                      </a:cubicBezTo>
                      <a:cubicBezTo>
                        <a:pt x="187890" y="358445"/>
                        <a:pt x="185870" y="369628"/>
                        <a:pt x="192767" y="373076"/>
                      </a:cubicBezTo>
                      <a:cubicBezTo>
                        <a:pt x="215061" y="384223"/>
                        <a:pt x="219241" y="352175"/>
                        <a:pt x="222028" y="343815"/>
                      </a:cubicBezTo>
                      <a:cubicBezTo>
                        <a:pt x="219590" y="312116"/>
                        <a:pt x="218224" y="280316"/>
                        <a:pt x="214713" y="248717"/>
                      </a:cubicBezTo>
                      <a:cubicBezTo>
                        <a:pt x="213340" y="236360"/>
                        <a:pt x="212296" y="223569"/>
                        <a:pt x="207398" y="212141"/>
                      </a:cubicBezTo>
                      <a:cubicBezTo>
                        <a:pt x="200389" y="195787"/>
                        <a:pt x="200082" y="221894"/>
                        <a:pt x="200082" y="21214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7" name="Forma lliure 247">
                  <a:extLst>
                    <a:ext uri="{FF2B5EF4-FFF2-40B4-BE49-F238E27FC236}">
                      <a16:creationId xmlns:a16="http://schemas.microsoft.com/office/drawing/2014/main" id="{F2BC669E-A561-0F85-868B-60B401FB36D5}"/>
                    </a:ext>
                  </a:extLst>
                </p:cNvPr>
                <p:cNvSpPr/>
                <p:nvPr/>
              </p:nvSpPr>
              <p:spPr bwMode="auto">
                <a:xfrm>
                  <a:off x="5819798" y="3337755"/>
                  <a:ext cx="269197" cy="554565"/>
                </a:xfrm>
                <a:custGeom>
                  <a:avLst/>
                  <a:gdLst>
                    <a:gd name="connsiteX0" fmla="*/ 160935 w 175565"/>
                    <a:gd name="connsiteY0" fmla="*/ 153619 h 351130"/>
                    <a:gd name="connsiteX1" fmla="*/ 153620 w 175565"/>
                    <a:gd name="connsiteY1" fmla="*/ 80467 h 351130"/>
                    <a:gd name="connsiteX2" fmla="*/ 146304 w 175565"/>
                    <a:gd name="connsiteY2" fmla="*/ 29261 h 351130"/>
                    <a:gd name="connsiteX3" fmla="*/ 124359 w 175565"/>
                    <a:gd name="connsiteY3" fmla="*/ 14631 h 351130"/>
                    <a:gd name="connsiteX4" fmla="*/ 80468 w 175565"/>
                    <a:gd name="connsiteY4" fmla="*/ 0 h 351130"/>
                    <a:gd name="connsiteX5" fmla="*/ 73152 w 175565"/>
                    <a:gd name="connsiteY5" fmla="*/ 241402 h 351130"/>
                    <a:gd name="connsiteX6" fmla="*/ 51207 w 175565"/>
                    <a:gd name="connsiteY6" fmla="*/ 263347 h 351130"/>
                    <a:gd name="connsiteX7" fmla="*/ 43892 w 175565"/>
                    <a:gd name="connsiteY7" fmla="*/ 299923 h 351130"/>
                    <a:gd name="connsiteX8" fmla="*/ 0 w 175565"/>
                    <a:gd name="connsiteY8" fmla="*/ 314554 h 351130"/>
                    <a:gd name="connsiteX9" fmla="*/ 7316 w 175565"/>
                    <a:gd name="connsiteY9" fmla="*/ 336499 h 351130"/>
                    <a:gd name="connsiteX10" fmla="*/ 29261 w 175565"/>
                    <a:gd name="connsiteY10" fmla="*/ 343815 h 351130"/>
                    <a:gd name="connsiteX11" fmla="*/ 87783 w 175565"/>
                    <a:gd name="connsiteY11" fmla="*/ 351130 h 351130"/>
                    <a:gd name="connsiteX12" fmla="*/ 146304 w 175565"/>
                    <a:gd name="connsiteY12" fmla="*/ 343815 h 351130"/>
                    <a:gd name="connsiteX13" fmla="*/ 160935 w 175565"/>
                    <a:gd name="connsiteY13" fmla="*/ 321869 h 351130"/>
                    <a:gd name="connsiteX14" fmla="*/ 168250 w 175565"/>
                    <a:gd name="connsiteY14" fmla="*/ 256032 h 351130"/>
                    <a:gd name="connsiteX15" fmla="*/ 175565 w 175565"/>
                    <a:gd name="connsiteY15" fmla="*/ 234087 h 351130"/>
                    <a:gd name="connsiteX16" fmla="*/ 160935 w 175565"/>
                    <a:gd name="connsiteY16" fmla="*/ 153619 h 35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5565" h="351130">
                      <a:moveTo>
                        <a:pt x="160935" y="153619"/>
                      </a:moveTo>
                      <a:cubicBezTo>
                        <a:pt x="157278" y="128016"/>
                        <a:pt x="156483" y="104805"/>
                        <a:pt x="153620" y="80467"/>
                      </a:cubicBezTo>
                      <a:cubicBezTo>
                        <a:pt x="151605" y="63343"/>
                        <a:pt x="153307" y="45017"/>
                        <a:pt x="146304" y="29261"/>
                      </a:cubicBezTo>
                      <a:cubicBezTo>
                        <a:pt x="142733" y="21227"/>
                        <a:pt x="132393" y="18202"/>
                        <a:pt x="124359" y="14631"/>
                      </a:cubicBezTo>
                      <a:cubicBezTo>
                        <a:pt x="110266" y="8368"/>
                        <a:pt x="80468" y="0"/>
                        <a:pt x="80468" y="0"/>
                      </a:cubicBezTo>
                      <a:cubicBezTo>
                        <a:pt x="78029" y="80467"/>
                        <a:pt x="82042" y="161390"/>
                        <a:pt x="73152" y="241402"/>
                      </a:cubicBezTo>
                      <a:cubicBezTo>
                        <a:pt x="72010" y="251684"/>
                        <a:pt x="55833" y="254094"/>
                        <a:pt x="51207" y="263347"/>
                      </a:cubicBezTo>
                      <a:cubicBezTo>
                        <a:pt x="45647" y="274468"/>
                        <a:pt x="52684" y="291131"/>
                        <a:pt x="43892" y="299923"/>
                      </a:cubicBezTo>
                      <a:cubicBezTo>
                        <a:pt x="32987" y="310828"/>
                        <a:pt x="0" y="314554"/>
                        <a:pt x="0" y="314554"/>
                      </a:cubicBezTo>
                      <a:cubicBezTo>
                        <a:pt x="2439" y="321869"/>
                        <a:pt x="1864" y="331047"/>
                        <a:pt x="7316" y="336499"/>
                      </a:cubicBezTo>
                      <a:cubicBezTo>
                        <a:pt x="12768" y="341951"/>
                        <a:pt x="21675" y="342436"/>
                        <a:pt x="29261" y="343815"/>
                      </a:cubicBezTo>
                      <a:cubicBezTo>
                        <a:pt x="48603" y="347332"/>
                        <a:pt x="68276" y="348692"/>
                        <a:pt x="87783" y="351130"/>
                      </a:cubicBezTo>
                      <a:cubicBezTo>
                        <a:pt x="107290" y="348692"/>
                        <a:pt x="128051" y="351116"/>
                        <a:pt x="146304" y="343815"/>
                      </a:cubicBezTo>
                      <a:cubicBezTo>
                        <a:pt x="154467" y="340550"/>
                        <a:pt x="158803" y="330398"/>
                        <a:pt x="160935" y="321869"/>
                      </a:cubicBezTo>
                      <a:cubicBezTo>
                        <a:pt x="166290" y="300448"/>
                        <a:pt x="164620" y="277812"/>
                        <a:pt x="168250" y="256032"/>
                      </a:cubicBezTo>
                      <a:cubicBezTo>
                        <a:pt x="169518" y="248426"/>
                        <a:pt x="173127" y="241402"/>
                        <a:pt x="175565" y="234087"/>
                      </a:cubicBezTo>
                      <a:cubicBezTo>
                        <a:pt x="167626" y="146751"/>
                        <a:pt x="164592" y="179222"/>
                        <a:pt x="160935" y="153619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8" name="Forma lliure 248">
                  <a:extLst>
                    <a:ext uri="{FF2B5EF4-FFF2-40B4-BE49-F238E27FC236}">
                      <a16:creationId xmlns:a16="http://schemas.microsoft.com/office/drawing/2014/main" id="{D326CD4A-C24C-80DA-1B51-7EDC54579006}"/>
                    </a:ext>
                  </a:extLst>
                </p:cNvPr>
                <p:cNvSpPr/>
                <p:nvPr/>
              </p:nvSpPr>
              <p:spPr bwMode="auto">
                <a:xfrm>
                  <a:off x="5299115" y="3095133"/>
                  <a:ext cx="375460" cy="817983"/>
                </a:xfrm>
                <a:custGeom>
                  <a:avLst/>
                  <a:gdLst>
                    <a:gd name="connsiteX0" fmla="*/ 153952 w 243517"/>
                    <a:gd name="connsiteY0" fmla="*/ 227102 h 518427"/>
                    <a:gd name="connsiteX1" fmla="*/ 139322 w 243517"/>
                    <a:gd name="connsiteY1" fmla="*/ 205157 h 518427"/>
                    <a:gd name="connsiteX2" fmla="*/ 102746 w 243517"/>
                    <a:gd name="connsiteY2" fmla="*/ 161265 h 518427"/>
                    <a:gd name="connsiteX3" fmla="*/ 95431 w 243517"/>
                    <a:gd name="connsiteY3" fmla="*/ 51537 h 518427"/>
                    <a:gd name="connsiteX4" fmla="*/ 80800 w 243517"/>
                    <a:gd name="connsiteY4" fmla="*/ 36907 h 518427"/>
                    <a:gd name="connsiteX5" fmla="*/ 44224 w 243517"/>
                    <a:gd name="connsiteY5" fmla="*/ 7646 h 518427"/>
                    <a:gd name="connsiteX6" fmla="*/ 29594 w 243517"/>
                    <a:gd name="connsiteY6" fmla="*/ 73483 h 518427"/>
                    <a:gd name="connsiteX7" fmla="*/ 36909 w 243517"/>
                    <a:gd name="connsiteY7" fmla="*/ 483134 h 518427"/>
                    <a:gd name="connsiteX8" fmla="*/ 146637 w 243517"/>
                    <a:gd name="connsiteY8" fmla="*/ 490449 h 518427"/>
                    <a:gd name="connsiteX9" fmla="*/ 234420 w 243517"/>
                    <a:gd name="connsiteY9" fmla="*/ 497765 h 518427"/>
                    <a:gd name="connsiteX10" fmla="*/ 241735 w 243517"/>
                    <a:gd name="connsiteY10" fmla="*/ 475819 h 518427"/>
                    <a:gd name="connsiteX11" fmla="*/ 219789 w 243517"/>
                    <a:gd name="connsiteY11" fmla="*/ 314885 h 518427"/>
                    <a:gd name="connsiteX12" fmla="*/ 212474 w 243517"/>
                    <a:gd name="connsiteY12" fmla="*/ 292939 h 518427"/>
                    <a:gd name="connsiteX13" fmla="*/ 183213 w 243517"/>
                    <a:gd name="connsiteY13" fmla="*/ 256363 h 518427"/>
                    <a:gd name="connsiteX14" fmla="*/ 153952 w 243517"/>
                    <a:gd name="connsiteY14" fmla="*/ 227102 h 5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3517" h="518427">
                      <a:moveTo>
                        <a:pt x="153952" y="227102"/>
                      </a:moveTo>
                      <a:cubicBezTo>
                        <a:pt x="146637" y="218568"/>
                        <a:pt x="144719" y="212097"/>
                        <a:pt x="139322" y="205157"/>
                      </a:cubicBezTo>
                      <a:cubicBezTo>
                        <a:pt x="127630" y="190124"/>
                        <a:pt x="107978" y="179577"/>
                        <a:pt x="102746" y="161265"/>
                      </a:cubicBezTo>
                      <a:cubicBezTo>
                        <a:pt x="92676" y="126018"/>
                        <a:pt x="101802" y="87636"/>
                        <a:pt x="95431" y="51537"/>
                      </a:cubicBezTo>
                      <a:cubicBezTo>
                        <a:pt x="94232" y="44745"/>
                        <a:pt x="86186" y="41215"/>
                        <a:pt x="80800" y="36907"/>
                      </a:cubicBezTo>
                      <a:cubicBezTo>
                        <a:pt x="34665" y="0"/>
                        <a:pt x="79547" y="42969"/>
                        <a:pt x="44224" y="7646"/>
                      </a:cubicBezTo>
                      <a:cubicBezTo>
                        <a:pt x="1221" y="21980"/>
                        <a:pt x="27462" y="5263"/>
                        <a:pt x="29594" y="73483"/>
                      </a:cubicBezTo>
                      <a:cubicBezTo>
                        <a:pt x="33860" y="209988"/>
                        <a:pt x="0" y="351644"/>
                        <a:pt x="36909" y="483134"/>
                      </a:cubicBezTo>
                      <a:cubicBezTo>
                        <a:pt x="46816" y="518427"/>
                        <a:pt x="110061" y="488011"/>
                        <a:pt x="146637" y="490449"/>
                      </a:cubicBezTo>
                      <a:cubicBezTo>
                        <a:pt x="204599" y="509771"/>
                        <a:pt x="175316" y="507615"/>
                        <a:pt x="234420" y="497765"/>
                      </a:cubicBezTo>
                      <a:cubicBezTo>
                        <a:pt x="236858" y="490450"/>
                        <a:pt x="241735" y="483530"/>
                        <a:pt x="241735" y="475819"/>
                      </a:cubicBezTo>
                      <a:cubicBezTo>
                        <a:pt x="241735" y="368209"/>
                        <a:pt x="243517" y="386067"/>
                        <a:pt x="219789" y="314885"/>
                      </a:cubicBezTo>
                      <a:cubicBezTo>
                        <a:pt x="217351" y="307570"/>
                        <a:pt x="216751" y="299355"/>
                        <a:pt x="212474" y="292939"/>
                      </a:cubicBezTo>
                      <a:cubicBezTo>
                        <a:pt x="167444" y="225391"/>
                        <a:pt x="224908" y="308481"/>
                        <a:pt x="183213" y="256363"/>
                      </a:cubicBezTo>
                      <a:cubicBezTo>
                        <a:pt x="159672" y="226937"/>
                        <a:pt x="161267" y="235636"/>
                        <a:pt x="153952" y="22710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59" name="Forma lliure 249">
                  <a:extLst>
                    <a:ext uri="{FF2B5EF4-FFF2-40B4-BE49-F238E27FC236}">
                      <a16:creationId xmlns:a16="http://schemas.microsoft.com/office/drawing/2014/main" id="{10233ECC-EA31-4707-8169-77F377C93193}"/>
                    </a:ext>
                  </a:extLst>
                </p:cNvPr>
                <p:cNvSpPr/>
                <p:nvPr/>
              </p:nvSpPr>
              <p:spPr bwMode="auto">
                <a:xfrm>
                  <a:off x="6202340" y="3046609"/>
                  <a:ext cx="276281" cy="828379"/>
                </a:xfrm>
                <a:custGeom>
                  <a:avLst/>
                  <a:gdLst>
                    <a:gd name="connsiteX0" fmla="*/ 175565 w 179031"/>
                    <a:gd name="connsiteY0" fmla="*/ 271723 h 524823"/>
                    <a:gd name="connsiteX1" fmla="*/ 168250 w 179031"/>
                    <a:gd name="connsiteY1" fmla="*/ 30321 h 524823"/>
                    <a:gd name="connsiteX2" fmla="*/ 138989 w 179031"/>
                    <a:gd name="connsiteY2" fmla="*/ 1060 h 524823"/>
                    <a:gd name="connsiteX3" fmla="*/ 65837 w 179031"/>
                    <a:gd name="connsiteY3" fmla="*/ 8375 h 524823"/>
                    <a:gd name="connsiteX4" fmla="*/ 58522 w 179031"/>
                    <a:gd name="connsiteY4" fmla="*/ 30321 h 524823"/>
                    <a:gd name="connsiteX5" fmla="*/ 65837 w 179031"/>
                    <a:gd name="connsiteY5" fmla="*/ 286353 h 524823"/>
                    <a:gd name="connsiteX6" fmla="*/ 43891 w 179031"/>
                    <a:gd name="connsiteY6" fmla="*/ 366820 h 524823"/>
                    <a:gd name="connsiteX7" fmla="*/ 21946 w 179031"/>
                    <a:gd name="connsiteY7" fmla="*/ 374135 h 524823"/>
                    <a:gd name="connsiteX8" fmla="*/ 7315 w 179031"/>
                    <a:gd name="connsiteY8" fmla="*/ 418027 h 524823"/>
                    <a:gd name="connsiteX9" fmla="*/ 0 w 179031"/>
                    <a:gd name="connsiteY9" fmla="*/ 439972 h 524823"/>
                    <a:gd name="connsiteX10" fmla="*/ 7315 w 179031"/>
                    <a:gd name="connsiteY10" fmla="*/ 498494 h 524823"/>
                    <a:gd name="connsiteX11" fmla="*/ 14631 w 179031"/>
                    <a:gd name="connsiteY11" fmla="*/ 520439 h 524823"/>
                    <a:gd name="connsiteX12" fmla="*/ 87783 w 179031"/>
                    <a:gd name="connsiteY12" fmla="*/ 513124 h 524823"/>
                    <a:gd name="connsiteX13" fmla="*/ 95098 w 179031"/>
                    <a:gd name="connsiteY13" fmla="*/ 491179 h 524823"/>
                    <a:gd name="connsiteX14" fmla="*/ 102413 w 179031"/>
                    <a:gd name="connsiteY14" fmla="*/ 410711 h 524823"/>
                    <a:gd name="connsiteX15" fmla="*/ 146304 w 179031"/>
                    <a:gd name="connsiteY15" fmla="*/ 381451 h 524823"/>
                    <a:gd name="connsiteX16" fmla="*/ 175565 w 179031"/>
                    <a:gd name="connsiteY16" fmla="*/ 344875 h 524823"/>
                    <a:gd name="connsiteX17" fmla="*/ 168250 w 179031"/>
                    <a:gd name="connsiteY17" fmla="*/ 315614 h 524823"/>
                    <a:gd name="connsiteX18" fmla="*/ 175565 w 179031"/>
                    <a:gd name="connsiteY18" fmla="*/ 279038 h 524823"/>
                    <a:gd name="connsiteX19" fmla="*/ 175565 w 179031"/>
                    <a:gd name="connsiteY19" fmla="*/ 271723 h 524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9031" h="524823">
                      <a:moveTo>
                        <a:pt x="175565" y="271723"/>
                      </a:moveTo>
                      <a:cubicBezTo>
                        <a:pt x="174346" y="230270"/>
                        <a:pt x="179031" y="110100"/>
                        <a:pt x="168250" y="30321"/>
                      </a:cubicBezTo>
                      <a:cubicBezTo>
                        <a:pt x="166403" y="16651"/>
                        <a:pt x="138989" y="1060"/>
                        <a:pt x="138989" y="1060"/>
                      </a:cubicBezTo>
                      <a:cubicBezTo>
                        <a:pt x="114605" y="3498"/>
                        <a:pt x="88867" y="0"/>
                        <a:pt x="65837" y="8375"/>
                      </a:cubicBezTo>
                      <a:cubicBezTo>
                        <a:pt x="58590" y="11010"/>
                        <a:pt x="58522" y="22610"/>
                        <a:pt x="58522" y="30321"/>
                      </a:cubicBezTo>
                      <a:cubicBezTo>
                        <a:pt x="58522" y="115700"/>
                        <a:pt x="63399" y="201009"/>
                        <a:pt x="65837" y="286353"/>
                      </a:cubicBezTo>
                      <a:cubicBezTo>
                        <a:pt x="62371" y="317551"/>
                        <a:pt x="72696" y="349537"/>
                        <a:pt x="43891" y="366820"/>
                      </a:cubicBezTo>
                      <a:cubicBezTo>
                        <a:pt x="37279" y="370787"/>
                        <a:pt x="29261" y="371697"/>
                        <a:pt x="21946" y="374135"/>
                      </a:cubicBezTo>
                      <a:lnTo>
                        <a:pt x="7315" y="418027"/>
                      </a:lnTo>
                      <a:lnTo>
                        <a:pt x="0" y="439972"/>
                      </a:lnTo>
                      <a:cubicBezTo>
                        <a:pt x="2438" y="459479"/>
                        <a:pt x="3798" y="479152"/>
                        <a:pt x="7315" y="498494"/>
                      </a:cubicBezTo>
                      <a:cubicBezTo>
                        <a:pt x="8694" y="506080"/>
                        <a:pt x="7045" y="519060"/>
                        <a:pt x="14631" y="520439"/>
                      </a:cubicBezTo>
                      <a:cubicBezTo>
                        <a:pt x="38741" y="524823"/>
                        <a:pt x="63399" y="515562"/>
                        <a:pt x="87783" y="513124"/>
                      </a:cubicBezTo>
                      <a:cubicBezTo>
                        <a:pt x="90221" y="505809"/>
                        <a:pt x="94008" y="498812"/>
                        <a:pt x="95098" y="491179"/>
                      </a:cubicBezTo>
                      <a:cubicBezTo>
                        <a:pt x="98907" y="464516"/>
                        <a:pt x="91023" y="435118"/>
                        <a:pt x="102413" y="410711"/>
                      </a:cubicBezTo>
                      <a:cubicBezTo>
                        <a:pt x="109849" y="394777"/>
                        <a:pt x="133871" y="393884"/>
                        <a:pt x="146304" y="381451"/>
                      </a:cubicBezTo>
                      <a:cubicBezTo>
                        <a:pt x="167152" y="360603"/>
                        <a:pt x="157109" y="372559"/>
                        <a:pt x="175565" y="344875"/>
                      </a:cubicBezTo>
                      <a:cubicBezTo>
                        <a:pt x="173127" y="335121"/>
                        <a:pt x="168250" y="325668"/>
                        <a:pt x="168250" y="315614"/>
                      </a:cubicBezTo>
                      <a:cubicBezTo>
                        <a:pt x="168250" y="303181"/>
                        <a:pt x="173807" y="291346"/>
                        <a:pt x="175565" y="279038"/>
                      </a:cubicBezTo>
                      <a:cubicBezTo>
                        <a:pt x="176255" y="274210"/>
                        <a:pt x="176784" y="313176"/>
                        <a:pt x="175565" y="27172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0" name="Forma lliure 250">
                  <a:extLst>
                    <a:ext uri="{FF2B5EF4-FFF2-40B4-BE49-F238E27FC236}">
                      <a16:creationId xmlns:a16="http://schemas.microsoft.com/office/drawing/2014/main" id="{2BE11A54-D46C-3C16-1509-BF269899D3DC}"/>
                    </a:ext>
                  </a:extLst>
                </p:cNvPr>
                <p:cNvSpPr/>
                <p:nvPr/>
              </p:nvSpPr>
              <p:spPr bwMode="auto">
                <a:xfrm>
                  <a:off x="6698230" y="3025812"/>
                  <a:ext cx="216067" cy="561497"/>
                </a:xfrm>
                <a:custGeom>
                  <a:avLst/>
                  <a:gdLst>
                    <a:gd name="connsiteX0" fmla="*/ 138989 w 140208"/>
                    <a:gd name="connsiteY0" fmla="*/ 264233 h 356060"/>
                    <a:gd name="connsiteX1" fmla="*/ 124358 w 140208"/>
                    <a:gd name="connsiteY1" fmla="*/ 234972 h 356060"/>
                    <a:gd name="connsiteX2" fmla="*/ 109728 w 140208"/>
                    <a:gd name="connsiteY2" fmla="*/ 132559 h 356060"/>
                    <a:gd name="connsiteX3" fmla="*/ 102413 w 140208"/>
                    <a:gd name="connsiteY3" fmla="*/ 37462 h 356060"/>
                    <a:gd name="connsiteX4" fmla="*/ 95098 w 140208"/>
                    <a:gd name="connsiteY4" fmla="*/ 8201 h 356060"/>
                    <a:gd name="connsiteX5" fmla="*/ 73152 w 140208"/>
                    <a:gd name="connsiteY5" fmla="*/ 886 h 356060"/>
                    <a:gd name="connsiteX6" fmla="*/ 7315 w 140208"/>
                    <a:gd name="connsiteY6" fmla="*/ 8201 h 356060"/>
                    <a:gd name="connsiteX7" fmla="*/ 0 w 140208"/>
                    <a:gd name="connsiteY7" fmla="*/ 30147 h 356060"/>
                    <a:gd name="connsiteX8" fmla="*/ 21946 w 140208"/>
                    <a:gd name="connsiteY8" fmla="*/ 66723 h 356060"/>
                    <a:gd name="connsiteX9" fmla="*/ 36576 w 140208"/>
                    <a:gd name="connsiteY9" fmla="*/ 110614 h 356060"/>
                    <a:gd name="connsiteX10" fmla="*/ 43891 w 140208"/>
                    <a:gd name="connsiteY10" fmla="*/ 132559 h 356060"/>
                    <a:gd name="connsiteX11" fmla="*/ 36576 w 140208"/>
                    <a:gd name="connsiteY11" fmla="*/ 286179 h 356060"/>
                    <a:gd name="connsiteX12" fmla="*/ 36576 w 140208"/>
                    <a:gd name="connsiteY12" fmla="*/ 344700 h 356060"/>
                    <a:gd name="connsiteX13" fmla="*/ 102413 w 140208"/>
                    <a:gd name="connsiteY13" fmla="*/ 352015 h 356060"/>
                    <a:gd name="connsiteX14" fmla="*/ 117043 w 140208"/>
                    <a:gd name="connsiteY14" fmla="*/ 330070 h 356060"/>
                    <a:gd name="connsiteX15" fmla="*/ 138989 w 140208"/>
                    <a:gd name="connsiteY15" fmla="*/ 264233 h 35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0208" h="356060">
                      <a:moveTo>
                        <a:pt x="138989" y="264233"/>
                      </a:moveTo>
                      <a:cubicBezTo>
                        <a:pt x="140208" y="248383"/>
                        <a:pt x="127492" y="245417"/>
                        <a:pt x="124358" y="234972"/>
                      </a:cubicBezTo>
                      <a:cubicBezTo>
                        <a:pt x="120145" y="220929"/>
                        <a:pt x="110488" y="140535"/>
                        <a:pt x="109728" y="132559"/>
                      </a:cubicBezTo>
                      <a:cubicBezTo>
                        <a:pt x="106714" y="100910"/>
                        <a:pt x="106128" y="69037"/>
                        <a:pt x="102413" y="37462"/>
                      </a:cubicBezTo>
                      <a:cubicBezTo>
                        <a:pt x="101238" y="27477"/>
                        <a:pt x="101379" y="16052"/>
                        <a:pt x="95098" y="8201"/>
                      </a:cubicBezTo>
                      <a:cubicBezTo>
                        <a:pt x="90281" y="2180"/>
                        <a:pt x="80467" y="3324"/>
                        <a:pt x="73152" y="886"/>
                      </a:cubicBezTo>
                      <a:cubicBezTo>
                        <a:pt x="51206" y="3324"/>
                        <a:pt x="27816" y="0"/>
                        <a:pt x="7315" y="8201"/>
                      </a:cubicBezTo>
                      <a:cubicBezTo>
                        <a:pt x="156" y="11065"/>
                        <a:pt x="0" y="22436"/>
                        <a:pt x="0" y="30147"/>
                      </a:cubicBezTo>
                      <a:cubicBezTo>
                        <a:pt x="0" y="49139"/>
                        <a:pt x="10357" y="55134"/>
                        <a:pt x="21946" y="66723"/>
                      </a:cubicBezTo>
                      <a:lnTo>
                        <a:pt x="36576" y="110614"/>
                      </a:lnTo>
                      <a:lnTo>
                        <a:pt x="43891" y="132559"/>
                      </a:lnTo>
                      <a:cubicBezTo>
                        <a:pt x="41453" y="183766"/>
                        <a:pt x="40833" y="235091"/>
                        <a:pt x="36576" y="286179"/>
                      </a:cubicBezTo>
                      <a:cubicBezTo>
                        <a:pt x="35274" y="301799"/>
                        <a:pt x="11712" y="329782"/>
                        <a:pt x="36576" y="344700"/>
                      </a:cubicBezTo>
                      <a:cubicBezTo>
                        <a:pt x="55510" y="356060"/>
                        <a:pt x="80467" y="349577"/>
                        <a:pt x="102413" y="352015"/>
                      </a:cubicBezTo>
                      <a:cubicBezTo>
                        <a:pt x="107290" y="344700"/>
                        <a:pt x="113472" y="338104"/>
                        <a:pt x="117043" y="330070"/>
                      </a:cubicBezTo>
                      <a:cubicBezTo>
                        <a:pt x="132445" y="295416"/>
                        <a:pt x="137770" y="280083"/>
                        <a:pt x="138989" y="26423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1" name="Forma lliure 251">
                  <a:extLst>
                    <a:ext uri="{FF2B5EF4-FFF2-40B4-BE49-F238E27FC236}">
                      <a16:creationId xmlns:a16="http://schemas.microsoft.com/office/drawing/2014/main" id="{50D0E1E9-2A40-BA76-DFCE-1039F9A0A002}"/>
                    </a:ext>
                  </a:extLst>
                </p:cNvPr>
                <p:cNvSpPr/>
                <p:nvPr/>
              </p:nvSpPr>
              <p:spPr bwMode="auto">
                <a:xfrm>
                  <a:off x="7031184" y="3379348"/>
                  <a:ext cx="301077" cy="512972"/>
                </a:xfrm>
                <a:custGeom>
                  <a:avLst/>
                  <a:gdLst>
                    <a:gd name="connsiteX0" fmla="*/ 150817 w 196721"/>
                    <a:gd name="connsiteY0" fmla="*/ 172160 h 325779"/>
                    <a:gd name="connsiteX1" fmla="*/ 48404 w 196721"/>
                    <a:gd name="connsiteY1" fmla="*/ 18540 h 325779"/>
                    <a:gd name="connsiteX2" fmla="*/ 26459 w 196721"/>
                    <a:gd name="connsiteY2" fmla="*/ 25856 h 325779"/>
                    <a:gd name="connsiteX3" fmla="*/ 33774 w 196721"/>
                    <a:gd name="connsiteY3" fmla="*/ 91692 h 325779"/>
                    <a:gd name="connsiteX4" fmla="*/ 48404 w 196721"/>
                    <a:gd name="connsiteY4" fmla="*/ 113638 h 325779"/>
                    <a:gd name="connsiteX5" fmla="*/ 55719 w 196721"/>
                    <a:gd name="connsiteY5" fmla="*/ 135584 h 325779"/>
                    <a:gd name="connsiteX6" fmla="*/ 48404 w 196721"/>
                    <a:gd name="connsiteY6" fmla="*/ 194105 h 325779"/>
                    <a:gd name="connsiteX7" fmla="*/ 26459 w 196721"/>
                    <a:gd name="connsiteY7" fmla="*/ 201420 h 325779"/>
                    <a:gd name="connsiteX8" fmla="*/ 11828 w 196721"/>
                    <a:gd name="connsiteY8" fmla="*/ 216051 h 325779"/>
                    <a:gd name="connsiteX9" fmla="*/ 11828 w 196721"/>
                    <a:gd name="connsiteY9" fmla="*/ 289203 h 325779"/>
                    <a:gd name="connsiteX10" fmla="*/ 19143 w 196721"/>
                    <a:gd name="connsiteY10" fmla="*/ 311148 h 325779"/>
                    <a:gd name="connsiteX11" fmla="*/ 33774 w 196721"/>
                    <a:gd name="connsiteY11" fmla="*/ 325779 h 325779"/>
                    <a:gd name="connsiteX12" fmla="*/ 55719 w 196721"/>
                    <a:gd name="connsiteY12" fmla="*/ 318464 h 325779"/>
                    <a:gd name="connsiteX13" fmla="*/ 84980 w 196721"/>
                    <a:gd name="connsiteY13" fmla="*/ 259942 h 325779"/>
                    <a:gd name="connsiteX14" fmla="*/ 99611 w 196721"/>
                    <a:gd name="connsiteY14" fmla="*/ 216051 h 325779"/>
                    <a:gd name="connsiteX15" fmla="*/ 150817 w 196721"/>
                    <a:gd name="connsiteY15" fmla="*/ 172160 h 32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6721" h="325779">
                      <a:moveTo>
                        <a:pt x="150817" y="172160"/>
                      </a:moveTo>
                      <a:cubicBezTo>
                        <a:pt x="142283" y="139242"/>
                        <a:pt x="196721" y="0"/>
                        <a:pt x="48404" y="18540"/>
                      </a:cubicBezTo>
                      <a:cubicBezTo>
                        <a:pt x="40753" y="19496"/>
                        <a:pt x="33774" y="23417"/>
                        <a:pt x="26459" y="25856"/>
                      </a:cubicBezTo>
                      <a:cubicBezTo>
                        <a:pt x="28897" y="47801"/>
                        <a:pt x="28419" y="70271"/>
                        <a:pt x="33774" y="91692"/>
                      </a:cubicBezTo>
                      <a:cubicBezTo>
                        <a:pt x="35906" y="100221"/>
                        <a:pt x="44472" y="105774"/>
                        <a:pt x="48404" y="113638"/>
                      </a:cubicBezTo>
                      <a:cubicBezTo>
                        <a:pt x="51852" y="120535"/>
                        <a:pt x="53281" y="128269"/>
                        <a:pt x="55719" y="135584"/>
                      </a:cubicBezTo>
                      <a:cubicBezTo>
                        <a:pt x="53281" y="155091"/>
                        <a:pt x="56388" y="176141"/>
                        <a:pt x="48404" y="194105"/>
                      </a:cubicBezTo>
                      <a:cubicBezTo>
                        <a:pt x="45272" y="201151"/>
                        <a:pt x="33071" y="197453"/>
                        <a:pt x="26459" y="201420"/>
                      </a:cubicBezTo>
                      <a:cubicBezTo>
                        <a:pt x="20545" y="204969"/>
                        <a:pt x="16705" y="211174"/>
                        <a:pt x="11828" y="216051"/>
                      </a:cubicBezTo>
                      <a:cubicBezTo>
                        <a:pt x="0" y="251534"/>
                        <a:pt x="1321" y="236667"/>
                        <a:pt x="11828" y="289203"/>
                      </a:cubicBezTo>
                      <a:cubicBezTo>
                        <a:pt x="13340" y="296764"/>
                        <a:pt x="15176" y="304536"/>
                        <a:pt x="19143" y="311148"/>
                      </a:cubicBezTo>
                      <a:cubicBezTo>
                        <a:pt x="22692" y="317062"/>
                        <a:pt x="28897" y="320902"/>
                        <a:pt x="33774" y="325779"/>
                      </a:cubicBezTo>
                      <a:cubicBezTo>
                        <a:pt x="41089" y="323341"/>
                        <a:pt x="49107" y="322431"/>
                        <a:pt x="55719" y="318464"/>
                      </a:cubicBezTo>
                      <a:cubicBezTo>
                        <a:pt x="76999" y="305696"/>
                        <a:pt x="77685" y="281828"/>
                        <a:pt x="84980" y="259942"/>
                      </a:cubicBezTo>
                      <a:cubicBezTo>
                        <a:pt x="84980" y="259941"/>
                        <a:pt x="99609" y="216052"/>
                        <a:pt x="99611" y="216051"/>
                      </a:cubicBezTo>
                      <a:cubicBezTo>
                        <a:pt x="124828" y="207645"/>
                        <a:pt x="159352" y="205079"/>
                        <a:pt x="150817" y="17216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2" name="Forma lliure 252">
                  <a:extLst>
                    <a:ext uri="{FF2B5EF4-FFF2-40B4-BE49-F238E27FC236}">
                      <a16:creationId xmlns:a16="http://schemas.microsoft.com/office/drawing/2014/main" id="{72B10DEF-2F6F-D2D8-290A-19F078BF2B25}"/>
                    </a:ext>
                  </a:extLst>
                </p:cNvPr>
                <p:cNvSpPr/>
                <p:nvPr/>
              </p:nvSpPr>
              <p:spPr bwMode="auto">
                <a:xfrm>
                  <a:off x="7923785" y="3417473"/>
                  <a:ext cx="283365" cy="450583"/>
                </a:xfrm>
                <a:custGeom>
                  <a:avLst/>
                  <a:gdLst>
                    <a:gd name="connsiteX0" fmla="*/ 177603 w 183699"/>
                    <a:gd name="connsiteY0" fmla="*/ 88787 h 286693"/>
                    <a:gd name="connsiteX1" fmla="*/ 133711 w 183699"/>
                    <a:gd name="connsiteY1" fmla="*/ 37581 h 286693"/>
                    <a:gd name="connsiteX2" fmla="*/ 111766 w 183699"/>
                    <a:gd name="connsiteY2" fmla="*/ 22950 h 286693"/>
                    <a:gd name="connsiteX3" fmla="*/ 75190 w 183699"/>
                    <a:gd name="connsiteY3" fmla="*/ 1005 h 286693"/>
                    <a:gd name="connsiteX4" fmla="*/ 67875 w 183699"/>
                    <a:gd name="connsiteY4" fmla="*/ 278982 h 286693"/>
                    <a:gd name="connsiteX5" fmla="*/ 89820 w 183699"/>
                    <a:gd name="connsiteY5" fmla="*/ 286297 h 286693"/>
                    <a:gd name="connsiteX6" fmla="*/ 141027 w 183699"/>
                    <a:gd name="connsiteY6" fmla="*/ 278982 h 286693"/>
                    <a:gd name="connsiteX7" fmla="*/ 148342 w 183699"/>
                    <a:gd name="connsiteY7" fmla="*/ 257037 h 286693"/>
                    <a:gd name="connsiteX8" fmla="*/ 155657 w 183699"/>
                    <a:gd name="connsiteY8" fmla="*/ 147309 h 286693"/>
                    <a:gd name="connsiteX9" fmla="*/ 170287 w 183699"/>
                    <a:gd name="connsiteY9" fmla="*/ 125363 h 286693"/>
                    <a:gd name="connsiteX10" fmla="*/ 177603 w 183699"/>
                    <a:gd name="connsiteY10" fmla="*/ 88787 h 286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3699" h="286693">
                      <a:moveTo>
                        <a:pt x="177603" y="88787"/>
                      </a:moveTo>
                      <a:cubicBezTo>
                        <a:pt x="171507" y="74157"/>
                        <a:pt x="161307" y="61234"/>
                        <a:pt x="133711" y="37581"/>
                      </a:cubicBezTo>
                      <a:cubicBezTo>
                        <a:pt x="127036" y="31859"/>
                        <a:pt x="118631" y="28442"/>
                        <a:pt x="111766" y="22950"/>
                      </a:cubicBezTo>
                      <a:cubicBezTo>
                        <a:pt x="83079" y="0"/>
                        <a:pt x="113297" y="13707"/>
                        <a:pt x="75190" y="1005"/>
                      </a:cubicBezTo>
                      <a:cubicBezTo>
                        <a:pt x="0" y="76190"/>
                        <a:pt x="40777" y="28330"/>
                        <a:pt x="67875" y="278982"/>
                      </a:cubicBezTo>
                      <a:cubicBezTo>
                        <a:pt x="68704" y="286648"/>
                        <a:pt x="82505" y="283859"/>
                        <a:pt x="89820" y="286297"/>
                      </a:cubicBezTo>
                      <a:cubicBezTo>
                        <a:pt x="106889" y="283859"/>
                        <a:pt x="125605" y="286693"/>
                        <a:pt x="141027" y="278982"/>
                      </a:cubicBezTo>
                      <a:cubicBezTo>
                        <a:pt x="147924" y="275534"/>
                        <a:pt x="147491" y="264701"/>
                        <a:pt x="148342" y="257037"/>
                      </a:cubicBezTo>
                      <a:cubicBezTo>
                        <a:pt x="152390" y="220604"/>
                        <a:pt x="149631" y="183467"/>
                        <a:pt x="155657" y="147309"/>
                      </a:cubicBezTo>
                      <a:cubicBezTo>
                        <a:pt x="157102" y="138637"/>
                        <a:pt x="166355" y="133227"/>
                        <a:pt x="170287" y="125363"/>
                      </a:cubicBezTo>
                      <a:cubicBezTo>
                        <a:pt x="173736" y="118466"/>
                        <a:pt x="183699" y="103417"/>
                        <a:pt x="177603" y="8878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3" name="Forma lliure 256">
                  <a:extLst>
                    <a:ext uri="{FF2B5EF4-FFF2-40B4-BE49-F238E27FC236}">
                      <a16:creationId xmlns:a16="http://schemas.microsoft.com/office/drawing/2014/main" id="{61527AEC-8209-59E2-4D42-7A9AD98E77B6}"/>
                    </a:ext>
                  </a:extLst>
                </p:cNvPr>
                <p:cNvSpPr/>
                <p:nvPr/>
              </p:nvSpPr>
              <p:spPr bwMode="auto">
                <a:xfrm>
                  <a:off x="4689880" y="3420940"/>
                  <a:ext cx="92093" cy="471379"/>
                </a:xfrm>
                <a:custGeom>
                  <a:avLst/>
                  <a:gdLst>
                    <a:gd name="connsiteX0" fmla="*/ 43892 w 59374"/>
                    <a:gd name="connsiteY0" fmla="*/ 159847 h 298836"/>
                    <a:gd name="connsiteX1" fmla="*/ 29261 w 59374"/>
                    <a:gd name="connsiteY1" fmla="*/ 137901 h 298836"/>
                    <a:gd name="connsiteX2" fmla="*/ 7316 w 59374"/>
                    <a:gd name="connsiteY2" fmla="*/ 64749 h 298836"/>
                    <a:gd name="connsiteX3" fmla="*/ 0 w 59374"/>
                    <a:gd name="connsiteY3" fmla="*/ 86695 h 298836"/>
                    <a:gd name="connsiteX4" fmla="*/ 7316 w 59374"/>
                    <a:gd name="connsiteY4" fmla="*/ 159847 h 298836"/>
                    <a:gd name="connsiteX5" fmla="*/ 21946 w 59374"/>
                    <a:gd name="connsiteY5" fmla="*/ 298836 h 298836"/>
                    <a:gd name="connsiteX6" fmla="*/ 51207 w 59374"/>
                    <a:gd name="connsiteY6" fmla="*/ 291521 h 298836"/>
                    <a:gd name="connsiteX7" fmla="*/ 58522 w 59374"/>
                    <a:gd name="connsiteY7" fmla="*/ 269575 h 298836"/>
                    <a:gd name="connsiteX8" fmla="*/ 43892 w 59374"/>
                    <a:gd name="connsiteY8" fmla="*/ 225684 h 298836"/>
                    <a:gd name="connsiteX9" fmla="*/ 43892 w 59374"/>
                    <a:gd name="connsiteY9" fmla="*/ 159847 h 298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374" h="298836">
                      <a:moveTo>
                        <a:pt x="43892" y="159847"/>
                      </a:moveTo>
                      <a:cubicBezTo>
                        <a:pt x="39015" y="152532"/>
                        <a:pt x="30881" y="146542"/>
                        <a:pt x="29261" y="137901"/>
                      </a:cubicBezTo>
                      <a:cubicBezTo>
                        <a:pt x="20874" y="93169"/>
                        <a:pt x="39691" y="0"/>
                        <a:pt x="7316" y="64749"/>
                      </a:cubicBezTo>
                      <a:cubicBezTo>
                        <a:pt x="3867" y="71646"/>
                        <a:pt x="2439" y="79380"/>
                        <a:pt x="0" y="86695"/>
                      </a:cubicBezTo>
                      <a:cubicBezTo>
                        <a:pt x="2439" y="111079"/>
                        <a:pt x="5362" y="135419"/>
                        <a:pt x="7316" y="159847"/>
                      </a:cubicBezTo>
                      <a:cubicBezTo>
                        <a:pt x="17649" y="289004"/>
                        <a:pt x="5096" y="231435"/>
                        <a:pt x="21946" y="298836"/>
                      </a:cubicBezTo>
                      <a:cubicBezTo>
                        <a:pt x="31700" y="296398"/>
                        <a:pt x="43356" y="297802"/>
                        <a:pt x="51207" y="291521"/>
                      </a:cubicBezTo>
                      <a:cubicBezTo>
                        <a:pt x="57228" y="286704"/>
                        <a:pt x="59374" y="277239"/>
                        <a:pt x="58522" y="269575"/>
                      </a:cubicBezTo>
                      <a:cubicBezTo>
                        <a:pt x="56819" y="254248"/>
                        <a:pt x="43892" y="241106"/>
                        <a:pt x="43892" y="225684"/>
                      </a:cubicBezTo>
                      <a:lnTo>
                        <a:pt x="43892" y="15984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4" name="Forma lliure 257">
                  <a:extLst>
                    <a:ext uri="{FF2B5EF4-FFF2-40B4-BE49-F238E27FC236}">
                      <a16:creationId xmlns:a16="http://schemas.microsoft.com/office/drawing/2014/main" id="{DA6BEBB7-3563-05F7-29C0-185F68764847}"/>
                    </a:ext>
                  </a:extLst>
                </p:cNvPr>
                <p:cNvSpPr/>
                <p:nvPr/>
              </p:nvSpPr>
              <p:spPr bwMode="auto">
                <a:xfrm>
                  <a:off x="4686336" y="2651482"/>
                  <a:ext cx="297533" cy="225290"/>
                </a:xfrm>
                <a:custGeom>
                  <a:avLst/>
                  <a:gdLst>
                    <a:gd name="connsiteX0" fmla="*/ 186066 w 193382"/>
                    <a:gd name="connsiteY0" fmla="*/ 32394 h 142122"/>
                    <a:gd name="connsiteX1" fmla="*/ 164121 w 193382"/>
                    <a:gd name="connsiteY1" fmla="*/ 17764 h 142122"/>
                    <a:gd name="connsiteX2" fmla="*/ 25132 w 193382"/>
                    <a:gd name="connsiteY2" fmla="*/ 17764 h 142122"/>
                    <a:gd name="connsiteX3" fmla="*/ 17817 w 193382"/>
                    <a:gd name="connsiteY3" fmla="*/ 39709 h 142122"/>
                    <a:gd name="connsiteX4" fmla="*/ 3186 w 193382"/>
                    <a:gd name="connsiteY4" fmla="*/ 54340 h 142122"/>
                    <a:gd name="connsiteX5" fmla="*/ 25132 w 193382"/>
                    <a:gd name="connsiteY5" fmla="*/ 112861 h 142122"/>
                    <a:gd name="connsiteX6" fmla="*/ 39762 w 193382"/>
                    <a:gd name="connsiteY6" fmla="*/ 127492 h 142122"/>
                    <a:gd name="connsiteX7" fmla="*/ 61708 w 193382"/>
                    <a:gd name="connsiteY7" fmla="*/ 142122 h 142122"/>
                    <a:gd name="connsiteX8" fmla="*/ 186066 w 193382"/>
                    <a:gd name="connsiteY8" fmla="*/ 120177 h 142122"/>
                    <a:gd name="connsiteX9" fmla="*/ 193382 w 193382"/>
                    <a:gd name="connsiteY9" fmla="*/ 98231 h 142122"/>
                    <a:gd name="connsiteX10" fmla="*/ 186066 w 193382"/>
                    <a:gd name="connsiteY10" fmla="*/ 54340 h 142122"/>
                    <a:gd name="connsiteX11" fmla="*/ 186066 w 193382"/>
                    <a:gd name="connsiteY11" fmla="*/ 32394 h 142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3382" h="142122">
                      <a:moveTo>
                        <a:pt x="186066" y="32394"/>
                      </a:moveTo>
                      <a:cubicBezTo>
                        <a:pt x="182409" y="26298"/>
                        <a:pt x="172202" y="21227"/>
                        <a:pt x="164121" y="17764"/>
                      </a:cubicBezTo>
                      <a:cubicBezTo>
                        <a:pt x="122672" y="0"/>
                        <a:pt x="59666" y="15462"/>
                        <a:pt x="25132" y="17764"/>
                      </a:cubicBezTo>
                      <a:cubicBezTo>
                        <a:pt x="22694" y="25079"/>
                        <a:pt x="21784" y="33097"/>
                        <a:pt x="17817" y="39709"/>
                      </a:cubicBezTo>
                      <a:cubicBezTo>
                        <a:pt x="14268" y="45623"/>
                        <a:pt x="4161" y="47512"/>
                        <a:pt x="3186" y="54340"/>
                      </a:cubicBezTo>
                      <a:cubicBezTo>
                        <a:pt x="0" y="76643"/>
                        <a:pt x="12250" y="96758"/>
                        <a:pt x="25132" y="112861"/>
                      </a:cubicBezTo>
                      <a:cubicBezTo>
                        <a:pt x="29440" y="118247"/>
                        <a:pt x="34376" y="123184"/>
                        <a:pt x="39762" y="127492"/>
                      </a:cubicBezTo>
                      <a:cubicBezTo>
                        <a:pt x="46627" y="132984"/>
                        <a:pt x="54393" y="137245"/>
                        <a:pt x="61708" y="142122"/>
                      </a:cubicBezTo>
                      <a:cubicBezTo>
                        <a:pt x="171754" y="126402"/>
                        <a:pt x="131406" y="138397"/>
                        <a:pt x="186066" y="120177"/>
                      </a:cubicBezTo>
                      <a:cubicBezTo>
                        <a:pt x="188505" y="112862"/>
                        <a:pt x="193382" y="105942"/>
                        <a:pt x="193382" y="98231"/>
                      </a:cubicBezTo>
                      <a:cubicBezTo>
                        <a:pt x="193382" y="83399"/>
                        <a:pt x="188164" y="69023"/>
                        <a:pt x="186066" y="54340"/>
                      </a:cubicBezTo>
                      <a:cubicBezTo>
                        <a:pt x="185721" y="51926"/>
                        <a:pt x="189723" y="38490"/>
                        <a:pt x="186066" y="3239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5" name="Forma lliure 258">
                  <a:extLst>
                    <a:ext uri="{FF2B5EF4-FFF2-40B4-BE49-F238E27FC236}">
                      <a16:creationId xmlns:a16="http://schemas.microsoft.com/office/drawing/2014/main" id="{917F476E-3E20-FA4F-826A-0578BAE35A02}"/>
                    </a:ext>
                  </a:extLst>
                </p:cNvPr>
                <p:cNvSpPr/>
                <p:nvPr/>
              </p:nvSpPr>
              <p:spPr bwMode="auto">
                <a:xfrm>
                  <a:off x="5242442" y="2644550"/>
                  <a:ext cx="304618" cy="232222"/>
                </a:xfrm>
                <a:custGeom>
                  <a:avLst/>
                  <a:gdLst>
                    <a:gd name="connsiteX0" fmla="*/ 162696 w 199175"/>
                    <a:gd name="connsiteY0" fmla="*/ 43891 h 146304"/>
                    <a:gd name="connsiteX1" fmla="*/ 104174 w 199175"/>
                    <a:gd name="connsiteY1" fmla="*/ 14631 h 146304"/>
                    <a:gd name="connsiteX2" fmla="*/ 60283 w 199175"/>
                    <a:gd name="connsiteY2" fmla="*/ 0 h 146304"/>
                    <a:gd name="connsiteX3" fmla="*/ 1761 w 199175"/>
                    <a:gd name="connsiteY3" fmla="*/ 21946 h 146304"/>
                    <a:gd name="connsiteX4" fmla="*/ 23707 w 199175"/>
                    <a:gd name="connsiteY4" fmla="*/ 73152 h 146304"/>
                    <a:gd name="connsiteX5" fmla="*/ 67598 w 199175"/>
                    <a:gd name="connsiteY5" fmla="*/ 87783 h 146304"/>
                    <a:gd name="connsiteX6" fmla="*/ 82228 w 199175"/>
                    <a:gd name="connsiteY6" fmla="*/ 109728 h 146304"/>
                    <a:gd name="connsiteX7" fmla="*/ 118804 w 199175"/>
                    <a:gd name="connsiteY7" fmla="*/ 138989 h 146304"/>
                    <a:gd name="connsiteX8" fmla="*/ 140750 w 199175"/>
                    <a:gd name="connsiteY8" fmla="*/ 146304 h 146304"/>
                    <a:gd name="connsiteX9" fmla="*/ 162696 w 199175"/>
                    <a:gd name="connsiteY9" fmla="*/ 43891 h 146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175" h="146304">
                      <a:moveTo>
                        <a:pt x="162696" y="43891"/>
                      </a:moveTo>
                      <a:cubicBezTo>
                        <a:pt x="156600" y="21946"/>
                        <a:pt x="199175" y="57813"/>
                        <a:pt x="104174" y="14631"/>
                      </a:cubicBezTo>
                      <a:cubicBezTo>
                        <a:pt x="90135" y="8249"/>
                        <a:pt x="60283" y="0"/>
                        <a:pt x="60283" y="0"/>
                      </a:cubicBezTo>
                      <a:cubicBezTo>
                        <a:pt x="55889" y="732"/>
                        <a:pt x="5350" y="415"/>
                        <a:pt x="1761" y="21946"/>
                      </a:cubicBezTo>
                      <a:cubicBezTo>
                        <a:pt x="0" y="32513"/>
                        <a:pt x="13300" y="66648"/>
                        <a:pt x="23707" y="73152"/>
                      </a:cubicBezTo>
                      <a:cubicBezTo>
                        <a:pt x="36785" y="81325"/>
                        <a:pt x="67598" y="87783"/>
                        <a:pt x="67598" y="87783"/>
                      </a:cubicBezTo>
                      <a:cubicBezTo>
                        <a:pt x="72475" y="95098"/>
                        <a:pt x="76736" y="102863"/>
                        <a:pt x="82228" y="109728"/>
                      </a:cubicBezTo>
                      <a:cubicBezTo>
                        <a:pt x="91300" y="121068"/>
                        <a:pt x="106130" y="132652"/>
                        <a:pt x="118804" y="138989"/>
                      </a:cubicBezTo>
                      <a:cubicBezTo>
                        <a:pt x="125701" y="142437"/>
                        <a:pt x="133435" y="143866"/>
                        <a:pt x="140750" y="146304"/>
                      </a:cubicBezTo>
                      <a:cubicBezTo>
                        <a:pt x="166201" y="108128"/>
                        <a:pt x="168792" y="65837"/>
                        <a:pt x="162696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6" name="Forma lliure 259">
                  <a:extLst>
                    <a:ext uri="{FF2B5EF4-FFF2-40B4-BE49-F238E27FC236}">
                      <a16:creationId xmlns:a16="http://schemas.microsoft.com/office/drawing/2014/main" id="{8564B3E8-5680-C62B-B7DE-4FF8868A9425}"/>
                    </a:ext>
                  </a:extLst>
                </p:cNvPr>
                <p:cNvSpPr/>
                <p:nvPr/>
              </p:nvSpPr>
              <p:spPr bwMode="auto">
                <a:xfrm>
                  <a:off x="5738331" y="2668811"/>
                  <a:ext cx="432132" cy="176768"/>
                </a:xfrm>
                <a:custGeom>
                  <a:avLst/>
                  <a:gdLst>
                    <a:gd name="connsiteX0" fmla="*/ 190195 w 278256"/>
                    <a:gd name="connsiteY0" fmla="*/ 8222 h 113313"/>
                    <a:gd name="connsiteX1" fmla="*/ 80467 w 278256"/>
                    <a:gd name="connsiteY1" fmla="*/ 15537 h 113313"/>
                    <a:gd name="connsiteX2" fmla="*/ 58522 w 278256"/>
                    <a:gd name="connsiteY2" fmla="*/ 37483 h 113313"/>
                    <a:gd name="connsiteX3" fmla="*/ 14630 w 278256"/>
                    <a:gd name="connsiteY3" fmla="*/ 52113 h 113313"/>
                    <a:gd name="connsiteX4" fmla="*/ 0 w 278256"/>
                    <a:gd name="connsiteY4" fmla="*/ 74059 h 113313"/>
                    <a:gd name="connsiteX5" fmla="*/ 14630 w 278256"/>
                    <a:gd name="connsiteY5" fmla="*/ 96004 h 113313"/>
                    <a:gd name="connsiteX6" fmla="*/ 175565 w 278256"/>
                    <a:gd name="connsiteY6" fmla="*/ 103319 h 113313"/>
                    <a:gd name="connsiteX7" fmla="*/ 234086 w 278256"/>
                    <a:gd name="connsiteY7" fmla="*/ 96004 h 113313"/>
                    <a:gd name="connsiteX8" fmla="*/ 190195 w 278256"/>
                    <a:gd name="connsiteY8" fmla="*/ 907 h 113313"/>
                    <a:gd name="connsiteX9" fmla="*/ 190195 w 278256"/>
                    <a:gd name="connsiteY9" fmla="*/ 8222 h 11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8256" h="113313">
                      <a:moveTo>
                        <a:pt x="190195" y="8222"/>
                      </a:moveTo>
                      <a:cubicBezTo>
                        <a:pt x="171907" y="10660"/>
                        <a:pt x="116251" y="7585"/>
                        <a:pt x="80467" y="15537"/>
                      </a:cubicBezTo>
                      <a:cubicBezTo>
                        <a:pt x="70368" y="17781"/>
                        <a:pt x="67565" y="32459"/>
                        <a:pt x="58522" y="37483"/>
                      </a:cubicBezTo>
                      <a:cubicBezTo>
                        <a:pt x="45041" y="44973"/>
                        <a:pt x="14630" y="52113"/>
                        <a:pt x="14630" y="52113"/>
                      </a:cubicBezTo>
                      <a:cubicBezTo>
                        <a:pt x="9753" y="59428"/>
                        <a:pt x="0" y="65267"/>
                        <a:pt x="0" y="74059"/>
                      </a:cubicBezTo>
                      <a:cubicBezTo>
                        <a:pt x="0" y="82851"/>
                        <a:pt x="5958" y="94559"/>
                        <a:pt x="14630" y="96004"/>
                      </a:cubicBezTo>
                      <a:cubicBezTo>
                        <a:pt x="67600" y="104832"/>
                        <a:pt x="121920" y="100881"/>
                        <a:pt x="175565" y="103319"/>
                      </a:cubicBezTo>
                      <a:cubicBezTo>
                        <a:pt x="195072" y="100881"/>
                        <a:pt x="224766" y="113313"/>
                        <a:pt x="234086" y="96004"/>
                      </a:cubicBezTo>
                      <a:cubicBezTo>
                        <a:pt x="278256" y="13973"/>
                        <a:pt x="233324" y="6298"/>
                        <a:pt x="190195" y="907"/>
                      </a:cubicBezTo>
                      <a:cubicBezTo>
                        <a:pt x="182936" y="0"/>
                        <a:pt x="208483" y="5784"/>
                        <a:pt x="190195" y="822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7" name="Forma lliure 260">
                  <a:extLst>
                    <a:ext uri="{FF2B5EF4-FFF2-40B4-BE49-F238E27FC236}">
                      <a16:creationId xmlns:a16="http://schemas.microsoft.com/office/drawing/2014/main" id="{291B164F-6F4B-0425-D1AA-BE8415D8DBA9}"/>
                    </a:ext>
                  </a:extLst>
                </p:cNvPr>
                <p:cNvSpPr/>
                <p:nvPr/>
              </p:nvSpPr>
              <p:spPr bwMode="auto">
                <a:xfrm>
                  <a:off x="6276726" y="2585626"/>
                  <a:ext cx="343579" cy="162904"/>
                </a:xfrm>
                <a:custGeom>
                  <a:avLst/>
                  <a:gdLst>
                    <a:gd name="connsiteX0" fmla="*/ 221786 w 221786"/>
                    <a:gd name="connsiteY0" fmla="*/ 52684 h 103890"/>
                    <a:gd name="connsiteX1" fmla="*/ 141318 w 221786"/>
                    <a:gd name="connsiteY1" fmla="*/ 1477 h 103890"/>
                    <a:gd name="connsiteX2" fmla="*/ 9645 w 221786"/>
                    <a:gd name="connsiteY2" fmla="*/ 8792 h 103890"/>
                    <a:gd name="connsiteX3" fmla="*/ 16960 w 221786"/>
                    <a:gd name="connsiteY3" fmla="*/ 38053 h 103890"/>
                    <a:gd name="connsiteX4" fmla="*/ 46221 w 221786"/>
                    <a:gd name="connsiteY4" fmla="*/ 67314 h 103890"/>
                    <a:gd name="connsiteX5" fmla="*/ 68166 w 221786"/>
                    <a:gd name="connsiteY5" fmla="*/ 81944 h 103890"/>
                    <a:gd name="connsiteX6" fmla="*/ 97427 w 221786"/>
                    <a:gd name="connsiteY6" fmla="*/ 89260 h 103890"/>
                    <a:gd name="connsiteX7" fmla="*/ 199840 w 221786"/>
                    <a:gd name="connsiteY7" fmla="*/ 103890 h 103890"/>
                    <a:gd name="connsiteX8" fmla="*/ 221786 w 221786"/>
                    <a:gd name="connsiteY8" fmla="*/ 52684 h 1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1786" h="103890">
                      <a:moveTo>
                        <a:pt x="221786" y="52684"/>
                      </a:moveTo>
                      <a:cubicBezTo>
                        <a:pt x="169102" y="0"/>
                        <a:pt x="198183" y="12850"/>
                        <a:pt x="141318" y="1477"/>
                      </a:cubicBezTo>
                      <a:lnTo>
                        <a:pt x="9645" y="8792"/>
                      </a:lnTo>
                      <a:cubicBezTo>
                        <a:pt x="0" y="11629"/>
                        <a:pt x="14198" y="28386"/>
                        <a:pt x="16960" y="38053"/>
                      </a:cubicBezTo>
                      <a:cubicBezTo>
                        <a:pt x="25173" y="66801"/>
                        <a:pt x="18500" y="58074"/>
                        <a:pt x="46221" y="67314"/>
                      </a:cubicBezTo>
                      <a:cubicBezTo>
                        <a:pt x="53536" y="72191"/>
                        <a:pt x="60085" y="78481"/>
                        <a:pt x="68166" y="81944"/>
                      </a:cubicBezTo>
                      <a:cubicBezTo>
                        <a:pt x="77407" y="85905"/>
                        <a:pt x="87613" y="87079"/>
                        <a:pt x="97427" y="89260"/>
                      </a:cubicBezTo>
                      <a:cubicBezTo>
                        <a:pt x="144003" y="99611"/>
                        <a:pt x="142338" y="97501"/>
                        <a:pt x="199840" y="103890"/>
                      </a:cubicBezTo>
                      <a:cubicBezTo>
                        <a:pt x="215823" y="79915"/>
                        <a:pt x="214470" y="90736"/>
                        <a:pt x="221786" y="5268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8" name="Forma lliure 261">
                  <a:extLst>
                    <a:ext uri="{FF2B5EF4-FFF2-40B4-BE49-F238E27FC236}">
                      <a16:creationId xmlns:a16="http://schemas.microsoft.com/office/drawing/2014/main" id="{C412EF06-BBD0-2A3B-3AF4-0FCA3C8A5C87}"/>
                    </a:ext>
                  </a:extLst>
                </p:cNvPr>
                <p:cNvSpPr/>
                <p:nvPr/>
              </p:nvSpPr>
              <p:spPr bwMode="auto">
                <a:xfrm>
                  <a:off x="6800951" y="2738132"/>
                  <a:ext cx="272739" cy="173301"/>
                </a:xfrm>
                <a:custGeom>
                  <a:avLst/>
                  <a:gdLst>
                    <a:gd name="connsiteX0" fmla="*/ 146304 w 178736"/>
                    <a:gd name="connsiteY0" fmla="*/ 21945 h 109981"/>
                    <a:gd name="connsiteX1" fmla="*/ 0 w 178736"/>
                    <a:gd name="connsiteY1" fmla="*/ 14630 h 109981"/>
                    <a:gd name="connsiteX2" fmla="*/ 14630 w 178736"/>
                    <a:gd name="connsiteY2" fmla="*/ 73152 h 109981"/>
                    <a:gd name="connsiteX3" fmla="*/ 43891 w 178736"/>
                    <a:gd name="connsiteY3" fmla="*/ 102413 h 109981"/>
                    <a:gd name="connsiteX4" fmla="*/ 160934 w 178736"/>
                    <a:gd name="connsiteY4" fmla="*/ 95097 h 109981"/>
                    <a:gd name="connsiteX5" fmla="*/ 160934 w 178736"/>
                    <a:gd name="connsiteY5" fmla="*/ 0 h 109981"/>
                    <a:gd name="connsiteX6" fmla="*/ 146304 w 178736"/>
                    <a:gd name="connsiteY6" fmla="*/ 21945 h 10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736" h="109981">
                      <a:moveTo>
                        <a:pt x="146304" y="21945"/>
                      </a:moveTo>
                      <a:cubicBezTo>
                        <a:pt x="59297" y="194"/>
                        <a:pt x="107820" y="5645"/>
                        <a:pt x="0" y="14630"/>
                      </a:cubicBezTo>
                      <a:cubicBezTo>
                        <a:pt x="767" y="18466"/>
                        <a:pt x="8382" y="64405"/>
                        <a:pt x="14630" y="73152"/>
                      </a:cubicBezTo>
                      <a:cubicBezTo>
                        <a:pt x="22647" y="84376"/>
                        <a:pt x="43891" y="102413"/>
                        <a:pt x="43891" y="102413"/>
                      </a:cubicBezTo>
                      <a:cubicBezTo>
                        <a:pt x="82905" y="99974"/>
                        <a:pt x="124788" y="109981"/>
                        <a:pt x="160934" y="95097"/>
                      </a:cubicBezTo>
                      <a:cubicBezTo>
                        <a:pt x="178736" y="87767"/>
                        <a:pt x="161451" y="3618"/>
                        <a:pt x="160934" y="0"/>
                      </a:cubicBezTo>
                      <a:lnTo>
                        <a:pt x="146304" y="21945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69" name="Forma lliure 262">
                  <a:extLst>
                    <a:ext uri="{FF2B5EF4-FFF2-40B4-BE49-F238E27FC236}">
                      <a16:creationId xmlns:a16="http://schemas.microsoft.com/office/drawing/2014/main" id="{8F465843-D6F3-388C-1A67-0E280499115D}"/>
                    </a:ext>
                  </a:extLst>
                </p:cNvPr>
                <p:cNvSpPr/>
                <p:nvPr/>
              </p:nvSpPr>
              <p:spPr bwMode="auto">
                <a:xfrm>
                  <a:off x="7272046" y="2606422"/>
                  <a:ext cx="417963" cy="259954"/>
                </a:xfrm>
                <a:custGeom>
                  <a:avLst/>
                  <a:gdLst>
                    <a:gd name="connsiteX0" fmla="*/ 234087 w 270663"/>
                    <a:gd name="connsiteY0" fmla="*/ 10975 h 164594"/>
                    <a:gd name="connsiteX1" fmla="*/ 117043 w 270663"/>
                    <a:gd name="connsiteY1" fmla="*/ 18290 h 164594"/>
                    <a:gd name="connsiteX2" fmla="*/ 109728 w 270663"/>
                    <a:gd name="connsiteY2" fmla="*/ 76812 h 164594"/>
                    <a:gd name="connsiteX3" fmla="*/ 0 w 270663"/>
                    <a:gd name="connsiteY3" fmla="*/ 84127 h 164594"/>
                    <a:gd name="connsiteX4" fmla="*/ 14631 w 270663"/>
                    <a:gd name="connsiteY4" fmla="*/ 157279 h 164594"/>
                    <a:gd name="connsiteX5" fmla="*/ 36576 w 270663"/>
                    <a:gd name="connsiteY5" fmla="*/ 164594 h 164594"/>
                    <a:gd name="connsiteX6" fmla="*/ 95098 w 270663"/>
                    <a:gd name="connsiteY6" fmla="*/ 149964 h 164594"/>
                    <a:gd name="connsiteX7" fmla="*/ 270663 w 270663"/>
                    <a:gd name="connsiteY7" fmla="*/ 142648 h 164594"/>
                    <a:gd name="connsiteX8" fmla="*/ 263347 w 270663"/>
                    <a:gd name="connsiteY8" fmla="*/ 54866 h 164594"/>
                    <a:gd name="connsiteX9" fmla="*/ 256032 w 270663"/>
                    <a:gd name="connsiteY9" fmla="*/ 32920 h 164594"/>
                    <a:gd name="connsiteX10" fmla="*/ 234087 w 270663"/>
                    <a:gd name="connsiteY10" fmla="*/ 10975 h 164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0663" h="164594">
                      <a:moveTo>
                        <a:pt x="234087" y="10975"/>
                      </a:moveTo>
                      <a:cubicBezTo>
                        <a:pt x="210922" y="8537"/>
                        <a:pt x="151591" y="0"/>
                        <a:pt x="117043" y="18290"/>
                      </a:cubicBezTo>
                      <a:cubicBezTo>
                        <a:pt x="99668" y="27488"/>
                        <a:pt x="126862" y="67174"/>
                        <a:pt x="109728" y="76812"/>
                      </a:cubicBezTo>
                      <a:cubicBezTo>
                        <a:pt x="77779" y="94784"/>
                        <a:pt x="36576" y="81689"/>
                        <a:pt x="0" y="84127"/>
                      </a:cubicBezTo>
                      <a:cubicBezTo>
                        <a:pt x="4877" y="108511"/>
                        <a:pt x="4341" y="134641"/>
                        <a:pt x="14631" y="157279"/>
                      </a:cubicBezTo>
                      <a:cubicBezTo>
                        <a:pt x="17822" y="164299"/>
                        <a:pt x="28865" y="164594"/>
                        <a:pt x="36576" y="164594"/>
                      </a:cubicBezTo>
                      <a:cubicBezTo>
                        <a:pt x="151950" y="164594"/>
                        <a:pt x="17177" y="155736"/>
                        <a:pt x="95098" y="149964"/>
                      </a:cubicBezTo>
                      <a:cubicBezTo>
                        <a:pt x="153510" y="145637"/>
                        <a:pt x="212141" y="145087"/>
                        <a:pt x="270663" y="142648"/>
                      </a:cubicBezTo>
                      <a:cubicBezTo>
                        <a:pt x="268224" y="113387"/>
                        <a:pt x="267228" y="83971"/>
                        <a:pt x="263347" y="54866"/>
                      </a:cubicBezTo>
                      <a:cubicBezTo>
                        <a:pt x="262328" y="47223"/>
                        <a:pt x="259480" y="39817"/>
                        <a:pt x="256032" y="32920"/>
                      </a:cubicBezTo>
                      <a:cubicBezTo>
                        <a:pt x="252100" y="25057"/>
                        <a:pt x="257252" y="13413"/>
                        <a:pt x="234087" y="1097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0" name="Forma lliure 263">
                  <a:extLst>
                    <a:ext uri="{FF2B5EF4-FFF2-40B4-BE49-F238E27FC236}">
                      <a16:creationId xmlns:a16="http://schemas.microsoft.com/office/drawing/2014/main" id="{54073CE3-E03A-1DB8-BD22-6A9ECF8FF89D}"/>
                    </a:ext>
                  </a:extLst>
                </p:cNvPr>
                <p:cNvSpPr/>
                <p:nvPr/>
              </p:nvSpPr>
              <p:spPr bwMode="auto">
                <a:xfrm>
                  <a:off x="7824607" y="2644550"/>
                  <a:ext cx="311702" cy="197563"/>
                </a:xfrm>
                <a:custGeom>
                  <a:avLst/>
                  <a:gdLst>
                    <a:gd name="connsiteX0" fmla="*/ 175565 w 201938"/>
                    <a:gd name="connsiteY0" fmla="*/ 7315 h 124649"/>
                    <a:gd name="connsiteX1" fmla="*/ 36576 w 201938"/>
                    <a:gd name="connsiteY1" fmla="*/ 0 h 124649"/>
                    <a:gd name="connsiteX2" fmla="*/ 7315 w 201938"/>
                    <a:gd name="connsiteY2" fmla="*/ 7315 h 124649"/>
                    <a:gd name="connsiteX3" fmla="*/ 0 w 201938"/>
                    <a:gd name="connsiteY3" fmla="*/ 29261 h 124649"/>
                    <a:gd name="connsiteX4" fmla="*/ 21946 w 201938"/>
                    <a:gd name="connsiteY4" fmla="*/ 51207 h 124649"/>
                    <a:gd name="connsiteX5" fmla="*/ 43891 w 201938"/>
                    <a:gd name="connsiteY5" fmla="*/ 58522 h 124649"/>
                    <a:gd name="connsiteX6" fmla="*/ 109728 w 201938"/>
                    <a:gd name="connsiteY6" fmla="*/ 65837 h 124649"/>
                    <a:gd name="connsiteX7" fmla="*/ 138989 w 201938"/>
                    <a:gd name="connsiteY7" fmla="*/ 95098 h 124649"/>
                    <a:gd name="connsiteX8" fmla="*/ 146304 w 201938"/>
                    <a:gd name="connsiteY8" fmla="*/ 117043 h 124649"/>
                    <a:gd name="connsiteX9" fmla="*/ 175565 w 201938"/>
                    <a:gd name="connsiteY9" fmla="*/ 124359 h 124649"/>
                    <a:gd name="connsiteX10" fmla="*/ 197510 w 201938"/>
                    <a:gd name="connsiteY10" fmla="*/ 117043 h 124649"/>
                    <a:gd name="connsiteX11" fmla="*/ 190195 w 201938"/>
                    <a:gd name="connsiteY11" fmla="*/ 36576 h 124649"/>
                    <a:gd name="connsiteX12" fmla="*/ 175565 w 201938"/>
                    <a:gd name="connsiteY12" fmla="*/ 7315 h 12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1938" h="124649">
                      <a:moveTo>
                        <a:pt x="175565" y="7315"/>
                      </a:moveTo>
                      <a:cubicBezTo>
                        <a:pt x="149962" y="1219"/>
                        <a:pt x="82970" y="0"/>
                        <a:pt x="36576" y="0"/>
                      </a:cubicBezTo>
                      <a:cubicBezTo>
                        <a:pt x="26522" y="0"/>
                        <a:pt x="15166" y="1034"/>
                        <a:pt x="7315" y="7315"/>
                      </a:cubicBezTo>
                      <a:cubicBezTo>
                        <a:pt x="1294" y="12132"/>
                        <a:pt x="2438" y="21946"/>
                        <a:pt x="0" y="29261"/>
                      </a:cubicBezTo>
                      <a:cubicBezTo>
                        <a:pt x="7315" y="36576"/>
                        <a:pt x="13338" y="45468"/>
                        <a:pt x="21946" y="51207"/>
                      </a:cubicBezTo>
                      <a:cubicBezTo>
                        <a:pt x="28362" y="55484"/>
                        <a:pt x="36285" y="57254"/>
                        <a:pt x="43891" y="58522"/>
                      </a:cubicBezTo>
                      <a:cubicBezTo>
                        <a:pt x="65671" y="62152"/>
                        <a:pt x="87782" y="63399"/>
                        <a:pt x="109728" y="65837"/>
                      </a:cubicBezTo>
                      <a:cubicBezTo>
                        <a:pt x="119482" y="75591"/>
                        <a:pt x="130971" y="83874"/>
                        <a:pt x="138989" y="95098"/>
                      </a:cubicBezTo>
                      <a:cubicBezTo>
                        <a:pt x="143471" y="101372"/>
                        <a:pt x="140283" y="112226"/>
                        <a:pt x="146304" y="117043"/>
                      </a:cubicBezTo>
                      <a:cubicBezTo>
                        <a:pt x="154155" y="123324"/>
                        <a:pt x="165811" y="121920"/>
                        <a:pt x="175565" y="124359"/>
                      </a:cubicBezTo>
                      <a:cubicBezTo>
                        <a:pt x="182880" y="121920"/>
                        <a:pt x="196242" y="124649"/>
                        <a:pt x="197510" y="117043"/>
                      </a:cubicBezTo>
                      <a:cubicBezTo>
                        <a:pt x="201938" y="90476"/>
                        <a:pt x="192114" y="63440"/>
                        <a:pt x="190195" y="36576"/>
                      </a:cubicBezTo>
                      <a:cubicBezTo>
                        <a:pt x="189674" y="29280"/>
                        <a:pt x="201168" y="13411"/>
                        <a:pt x="175565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1" name="Forma lliure 267">
                  <a:extLst>
                    <a:ext uri="{FF2B5EF4-FFF2-40B4-BE49-F238E27FC236}">
                      <a16:creationId xmlns:a16="http://schemas.microsoft.com/office/drawing/2014/main" id="{6B586B4D-B7BE-89BA-5F82-827288297296}"/>
                    </a:ext>
                  </a:extLst>
                </p:cNvPr>
                <p:cNvSpPr/>
                <p:nvPr/>
              </p:nvSpPr>
              <p:spPr bwMode="auto">
                <a:xfrm>
                  <a:off x="4640291" y="3996301"/>
                  <a:ext cx="290449" cy="155971"/>
                </a:xfrm>
                <a:custGeom>
                  <a:avLst/>
                  <a:gdLst>
                    <a:gd name="connsiteX0" fmla="*/ 171781 w 187631"/>
                    <a:gd name="connsiteY0" fmla="*/ 87782 h 99974"/>
                    <a:gd name="connsiteX1" fmla="*/ 54738 w 187631"/>
                    <a:gd name="connsiteY1" fmla="*/ 0 h 99974"/>
                    <a:gd name="connsiteX2" fmla="*/ 18162 w 187631"/>
                    <a:gd name="connsiteY2" fmla="*/ 7315 h 99974"/>
                    <a:gd name="connsiteX3" fmla="*/ 25477 w 187631"/>
                    <a:gd name="connsiteY3" fmla="*/ 58521 h 99974"/>
                    <a:gd name="connsiteX4" fmla="*/ 47423 w 187631"/>
                    <a:gd name="connsiteY4" fmla="*/ 65836 h 99974"/>
                    <a:gd name="connsiteX5" fmla="*/ 149836 w 187631"/>
                    <a:gd name="connsiteY5" fmla="*/ 73152 h 99974"/>
                    <a:gd name="connsiteX6" fmla="*/ 171781 w 187631"/>
                    <a:gd name="connsiteY6" fmla="*/ 87782 h 9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631" h="99974">
                      <a:moveTo>
                        <a:pt x="171781" y="87782"/>
                      </a:moveTo>
                      <a:cubicBezTo>
                        <a:pt x="155931" y="75590"/>
                        <a:pt x="128510" y="14754"/>
                        <a:pt x="54738" y="0"/>
                      </a:cubicBezTo>
                      <a:cubicBezTo>
                        <a:pt x="42546" y="2438"/>
                        <a:pt x="28507" y="418"/>
                        <a:pt x="18162" y="7315"/>
                      </a:cubicBezTo>
                      <a:cubicBezTo>
                        <a:pt x="0" y="19423"/>
                        <a:pt x="17862" y="50906"/>
                        <a:pt x="25477" y="58521"/>
                      </a:cubicBezTo>
                      <a:cubicBezTo>
                        <a:pt x="30930" y="63974"/>
                        <a:pt x="39765" y="64935"/>
                        <a:pt x="47423" y="65836"/>
                      </a:cubicBezTo>
                      <a:cubicBezTo>
                        <a:pt x="81413" y="69835"/>
                        <a:pt x="115698" y="70713"/>
                        <a:pt x="149836" y="73152"/>
                      </a:cubicBezTo>
                      <a:cubicBezTo>
                        <a:pt x="175052" y="81557"/>
                        <a:pt x="187631" y="99974"/>
                        <a:pt x="171781" y="8778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2" name="Forma lliure 268">
                  <a:extLst>
                    <a:ext uri="{FF2B5EF4-FFF2-40B4-BE49-F238E27FC236}">
                      <a16:creationId xmlns:a16="http://schemas.microsoft.com/office/drawing/2014/main" id="{47A0EC2D-FAD2-ECBC-9339-4CF4C433F834}"/>
                    </a:ext>
                  </a:extLst>
                </p:cNvPr>
                <p:cNvSpPr/>
                <p:nvPr/>
              </p:nvSpPr>
              <p:spPr bwMode="auto">
                <a:xfrm>
                  <a:off x="4973245" y="4283980"/>
                  <a:ext cx="258570" cy="270350"/>
                </a:xfrm>
                <a:custGeom>
                  <a:avLst/>
                  <a:gdLst>
                    <a:gd name="connsiteX0" fmla="*/ 160935 w 168250"/>
                    <a:gd name="connsiteY0" fmla="*/ 43891 h 170664"/>
                    <a:gd name="connsiteX1" fmla="*/ 153620 w 168250"/>
                    <a:gd name="connsiteY1" fmla="*/ 21945 h 170664"/>
                    <a:gd name="connsiteX2" fmla="*/ 117044 w 168250"/>
                    <a:gd name="connsiteY2" fmla="*/ 0 h 170664"/>
                    <a:gd name="connsiteX3" fmla="*/ 21946 w 168250"/>
                    <a:gd name="connsiteY3" fmla="*/ 36576 h 170664"/>
                    <a:gd name="connsiteX4" fmla="*/ 0 w 168250"/>
                    <a:gd name="connsiteY4" fmla="*/ 58521 h 170664"/>
                    <a:gd name="connsiteX5" fmla="*/ 14631 w 168250"/>
                    <a:gd name="connsiteY5" fmla="*/ 80467 h 170664"/>
                    <a:gd name="connsiteX6" fmla="*/ 36576 w 168250"/>
                    <a:gd name="connsiteY6" fmla="*/ 109728 h 170664"/>
                    <a:gd name="connsiteX7" fmla="*/ 73152 w 168250"/>
                    <a:gd name="connsiteY7" fmla="*/ 168249 h 170664"/>
                    <a:gd name="connsiteX8" fmla="*/ 138989 w 168250"/>
                    <a:gd name="connsiteY8" fmla="*/ 160934 h 170664"/>
                    <a:gd name="connsiteX9" fmla="*/ 146304 w 168250"/>
                    <a:gd name="connsiteY9" fmla="*/ 117043 h 170664"/>
                    <a:gd name="connsiteX10" fmla="*/ 160935 w 168250"/>
                    <a:gd name="connsiteY10" fmla="*/ 95097 h 170664"/>
                    <a:gd name="connsiteX11" fmla="*/ 168250 w 168250"/>
                    <a:gd name="connsiteY11" fmla="*/ 73152 h 170664"/>
                    <a:gd name="connsiteX12" fmla="*/ 160935 w 168250"/>
                    <a:gd name="connsiteY12" fmla="*/ 43891 h 170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250" h="170664">
                      <a:moveTo>
                        <a:pt x="160935" y="43891"/>
                      </a:moveTo>
                      <a:cubicBezTo>
                        <a:pt x="158497" y="35357"/>
                        <a:pt x="157587" y="28557"/>
                        <a:pt x="153620" y="21945"/>
                      </a:cubicBezTo>
                      <a:cubicBezTo>
                        <a:pt x="143579" y="5210"/>
                        <a:pt x="134304" y="5753"/>
                        <a:pt x="117044" y="0"/>
                      </a:cubicBezTo>
                      <a:cubicBezTo>
                        <a:pt x="78484" y="11017"/>
                        <a:pt x="55569" y="14161"/>
                        <a:pt x="21946" y="36576"/>
                      </a:cubicBezTo>
                      <a:cubicBezTo>
                        <a:pt x="13338" y="42314"/>
                        <a:pt x="7315" y="51206"/>
                        <a:pt x="0" y="58521"/>
                      </a:cubicBezTo>
                      <a:cubicBezTo>
                        <a:pt x="4877" y="65836"/>
                        <a:pt x="9521" y="73313"/>
                        <a:pt x="14631" y="80467"/>
                      </a:cubicBezTo>
                      <a:cubicBezTo>
                        <a:pt x="21717" y="90388"/>
                        <a:pt x="31124" y="98823"/>
                        <a:pt x="36576" y="109728"/>
                      </a:cubicBezTo>
                      <a:cubicBezTo>
                        <a:pt x="67044" y="170664"/>
                        <a:pt x="30932" y="140102"/>
                        <a:pt x="73152" y="168249"/>
                      </a:cubicBezTo>
                      <a:lnTo>
                        <a:pt x="138989" y="160934"/>
                      </a:lnTo>
                      <a:cubicBezTo>
                        <a:pt x="151140" y="152428"/>
                        <a:pt x="141614" y="131114"/>
                        <a:pt x="146304" y="117043"/>
                      </a:cubicBezTo>
                      <a:cubicBezTo>
                        <a:pt x="149084" y="108702"/>
                        <a:pt x="156058" y="102412"/>
                        <a:pt x="160935" y="95097"/>
                      </a:cubicBezTo>
                      <a:cubicBezTo>
                        <a:pt x="163373" y="87782"/>
                        <a:pt x="168250" y="80863"/>
                        <a:pt x="168250" y="73152"/>
                      </a:cubicBezTo>
                      <a:cubicBezTo>
                        <a:pt x="168250" y="64112"/>
                        <a:pt x="163373" y="52426"/>
                        <a:pt x="160935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3" name="Forma lliure 269">
                  <a:extLst>
                    <a:ext uri="{FF2B5EF4-FFF2-40B4-BE49-F238E27FC236}">
                      <a16:creationId xmlns:a16="http://schemas.microsoft.com/office/drawing/2014/main" id="{AE0C3EBF-230E-FF7C-5314-6AECE7807892}"/>
                    </a:ext>
                  </a:extLst>
                </p:cNvPr>
                <p:cNvSpPr/>
                <p:nvPr/>
              </p:nvSpPr>
              <p:spPr bwMode="auto">
                <a:xfrm>
                  <a:off x="4548197" y="4602855"/>
                  <a:ext cx="255028" cy="280750"/>
                </a:xfrm>
                <a:custGeom>
                  <a:avLst/>
                  <a:gdLst>
                    <a:gd name="connsiteX0" fmla="*/ 114618 w 165824"/>
                    <a:gd name="connsiteY0" fmla="*/ 16216 h 177150"/>
                    <a:gd name="connsiteX1" fmla="*/ 70727 w 165824"/>
                    <a:gd name="connsiteY1" fmla="*/ 23531 h 177150"/>
                    <a:gd name="connsiteX2" fmla="*/ 34151 w 165824"/>
                    <a:gd name="connsiteY2" fmla="*/ 30846 h 177150"/>
                    <a:gd name="connsiteX3" fmla="*/ 26836 w 165824"/>
                    <a:gd name="connsiteY3" fmla="*/ 52792 h 177150"/>
                    <a:gd name="connsiteX4" fmla="*/ 12205 w 165824"/>
                    <a:gd name="connsiteY4" fmla="*/ 67422 h 177150"/>
                    <a:gd name="connsiteX5" fmla="*/ 34151 w 165824"/>
                    <a:gd name="connsiteY5" fmla="*/ 169835 h 177150"/>
                    <a:gd name="connsiteX6" fmla="*/ 56096 w 165824"/>
                    <a:gd name="connsiteY6" fmla="*/ 177150 h 177150"/>
                    <a:gd name="connsiteX7" fmla="*/ 92672 w 165824"/>
                    <a:gd name="connsiteY7" fmla="*/ 169835 h 177150"/>
                    <a:gd name="connsiteX8" fmla="*/ 114618 w 165824"/>
                    <a:gd name="connsiteY8" fmla="*/ 155204 h 177150"/>
                    <a:gd name="connsiteX9" fmla="*/ 165824 w 165824"/>
                    <a:gd name="connsiteY9" fmla="*/ 96683 h 177150"/>
                    <a:gd name="connsiteX10" fmla="*/ 143879 w 165824"/>
                    <a:gd name="connsiteY10" fmla="*/ 38161 h 177150"/>
                    <a:gd name="connsiteX11" fmla="*/ 114618 w 165824"/>
                    <a:gd name="connsiteY11" fmla="*/ 16216 h 17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5824" h="177150">
                      <a:moveTo>
                        <a:pt x="114618" y="16216"/>
                      </a:moveTo>
                      <a:cubicBezTo>
                        <a:pt x="102426" y="13778"/>
                        <a:pt x="85320" y="20878"/>
                        <a:pt x="70727" y="23531"/>
                      </a:cubicBezTo>
                      <a:cubicBezTo>
                        <a:pt x="58494" y="25755"/>
                        <a:pt x="44496" y="23949"/>
                        <a:pt x="34151" y="30846"/>
                      </a:cubicBezTo>
                      <a:cubicBezTo>
                        <a:pt x="27735" y="35123"/>
                        <a:pt x="30803" y="46180"/>
                        <a:pt x="26836" y="52792"/>
                      </a:cubicBezTo>
                      <a:cubicBezTo>
                        <a:pt x="23288" y="58706"/>
                        <a:pt x="17082" y="62545"/>
                        <a:pt x="12205" y="67422"/>
                      </a:cubicBezTo>
                      <a:cubicBezTo>
                        <a:pt x="14806" y="98637"/>
                        <a:pt x="0" y="149344"/>
                        <a:pt x="34151" y="169835"/>
                      </a:cubicBezTo>
                      <a:cubicBezTo>
                        <a:pt x="40763" y="173802"/>
                        <a:pt x="48781" y="174712"/>
                        <a:pt x="56096" y="177150"/>
                      </a:cubicBezTo>
                      <a:cubicBezTo>
                        <a:pt x="68288" y="174712"/>
                        <a:pt x="81030" y="174201"/>
                        <a:pt x="92672" y="169835"/>
                      </a:cubicBezTo>
                      <a:cubicBezTo>
                        <a:pt x="100904" y="166748"/>
                        <a:pt x="108001" y="160994"/>
                        <a:pt x="114618" y="155204"/>
                      </a:cubicBezTo>
                      <a:cubicBezTo>
                        <a:pt x="148852" y="125249"/>
                        <a:pt x="145994" y="126429"/>
                        <a:pt x="165824" y="96683"/>
                      </a:cubicBezTo>
                      <a:cubicBezTo>
                        <a:pt x="159432" y="64724"/>
                        <a:pt x="163534" y="61092"/>
                        <a:pt x="143879" y="38161"/>
                      </a:cubicBezTo>
                      <a:cubicBezTo>
                        <a:pt x="111170" y="0"/>
                        <a:pt x="126810" y="18654"/>
                        <a:pt x="114618" y="1621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4" name="Forma lliure 270">
                  <a:extLst>
                    <a:ext uri="{FF2B5EF4-FFF2-40B4-BE49-F238E27FC236}">
                      <a16:creationId xmlns:a16="http://schemas.microsoft.com/office/drawing/2014/main" id="{0C072FB3-1719-99C5-B13F-3E012F56C6B7}"/>
                    </a:ext>
                  </a:extLst>
                </p:cNvPr>
                <p:cNvSpPr/>
                <p:nvPr/>
              </p:nvSpPr>
              <p:spPr bwMode="auto">
                <a:xfrm>
                  <a:off x="4590701" y="5008381"/>
                  <a:ext cx="301074" cy="332739"/>
                </a:xfrm>
                <a:custGeom>
                  <a:avLst/>
                  <a:gdLst>
                    <a:gd name="connsiteX0" fmla="*/ 175564 w 195071"/>
                    <a:gd name="connsiteY0" fmla="*/ 15657 h 210361"/>
                    <a:gd name="connsiteX1" fmla="*/ 21945 w 195071"/>
                    <a:gd name="connsiteY1" fmla="*/ 8341 h 210361"/>
                    <a:gd name="connsiteX2" fmla="*/ 0 w 195071"/>
                    <a:gd name="connsiteY2" fmla="*/ 44917 h 210361"/>
                    <a:gd name="connsiteX3" fmla="*/ 7315 w 195071"/>
                    <a:gd name="connsiteY3" fmla="*/ 74178 h 210361"/>
                    <a:gd name="connsiteX4" fmla="*/ 29260 w 195071"/>
                    <a:gd name="connsiteY4" fmla="*/ 118069 h 210361"/>
                    <a:gd name="connsiteX5" fmla="*/ 43891 w 195071"/>
                    <a:gd name="connsiteY5" fmla="*/ 132700 h 210361"/>
                    <a:gd name="connsiteX6" fmla="*/ 80467 w 195071"/>
                    <a:gd name="connsiteY6" fmla="*/ 169276 h 210361"/>
                    <a:gd name="connsiteX7" fmla="*/ 95097 w 195071"/>
                    <a:gd name="connsiteY7" fmla="*/ 191221 h 210361"/>
                    <a:gd name="connsiteX8" fmla="*/ 124358 w 195071"/>
                    <a:gd name="connsiteY8" fmla="*/ 176591 h 210361"/>
                    <a:gd name="connsiteX9" fmla="*/ 131673 w 195071"/>
                    <a:gd name="connsiteY9" fmla="*/ 132700 h 210361"/>
                    <a:gd name="connsiteX10" fmla="*/ 138988 w 195071"/>
                    <a:gd name="connsiteY10" fmla="*/ 52233 h 210361"/>
                    <a:gd name="connsiteX11" fmla="*/ 175564 w 195071"/>
                    <a:gd name="connsiteY11" fmla="*/ 15657 h 21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071" h="210361">
                      <a:moveTo>
                        <a:pt x="175564" y="15657"/>
                      </a:moveTo>
                      <a:cubicBezTo>
                        <a:pt x="156057" y="8342"/>
                        <a:pt x="147061" y="0"/>
                        <a:pt x="21945" y="8341"/>
                      </a:cubicBezTo>
                      <a:cubicBezTo>
                        <a:pt x="10357" y="19930"/>
                        <a:pt x="0" y="25926"/>
                        <a:pt x="0" y="44917"/>
                      </a:cubicBezTo>
                      <a:cubicBezTo>
                        <a:pt x="0" y="54971"/>
                        <a:pt x="4553" y="64511"/>
                        <a:pt x="7315" y="74178"/>
                      </a:cubicBezTo>
                      <a:cubicBezTo>
                        <a:pt x="13324" y="95211"/>
                        <a:pt x="15011" y="100258"/>
                        <a:pt x="29260" y="118069"/>
                      </a:cubicBezTo>
                      <a:cubicBezTo>
                        <a:pt x="33569" y="123455"/>
                        <a:pt x="39582" y="127314"/>
                        <a:pt x="43891" y="132700"/>
                      </a:cubicBezTo>
                      <a:cubicBezTo>
                        <a:pt x="71759" y="167534"/>
                        <a:pt x="42845" y="144194"/>
                        <a:pt x="80467" y="169276"/>
                      </a:cubicBezTo>
                      <a:cubicBezTo>
                        <a:pt x="85344" y="176591"/>
                        <a:pt x="88232" y="185729"/>
                        <a:pt x="95097" y="191221"/>
                      </a:cubicBezTo>
                      <a:cubicBezTo>
                        <a:pt x="119022" y="210361"/>
                        <a:pt x="119941" y="196467"/>
                        <a:pt x="124358" y="176591"/>
                      </a:cubicBezTo>
                      <a:cubicBezTo>
                        <a:pt x="127575" y="162112"/>
                        <a:pt x="129940" y="147431"/>
                        <a:pt x="131673" y="132700"/>
                      </a:cubicBezTo>
                      <a:cubicBezTo>
                        <a:pt x="134820" y="105952"/>
                        <a:pt x="132932" y="78476"/>
                        <a:pt x="138988" y="52233"/>
                      </a:cubicBezTo>
                      <a:cubicBezTo>
                        <a:pt x="142762" y="35878"/>
                        <a:pt x="195071" y="22972"/>
                        <a:pt x="175564" y="1565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5" name="Forma lliure 271">
                  <a:extLst>
                    <a:ext uri="{FF2B5EF4-FFF2-40B4-BE49-F238E27FC236}">
                      <a16:creationId xmlns:a16="http://schemas.microsoft.com/office/drawing/2014/main" id="{8D995B58-CE28-A956-2388-295E46ABAEDE}"/>
                    </a:ext>
                  </a:extLst>
                </p:cNvPr>
                <p:cNvSpPr/>
                <p:nvPr/>
              </p:nvSpPr>
              <p:spPr bwMode="auto">
                <a:xfrm>
                  <a:off x="5061796" y="4793486"/>
                  <a:ext cx="216067" cy="228758"/>
                </a:xfrm>
                <a:custGeom>
                  <a:avLst/>
                  <a:gdLst>
                    <a:gd name="connsiteX0" fmla="*/ 102413 w 139385"/>
                    <a:gd name="connsiteY0" fmla="*/ 12770 h 144443"/>
                    <a:gd name="connsiteX1" fmla="*/ 14630 w 139385"/>
                    <a:gd name="connsiteY1" fmla="*/ 27400 h 144443"/>
                    <a:gd name="connsiteX2" fmla="*/ 0 w 139385"/>
                    <a:gd name="connsiteY2" fmla="*/ 42031 h 144443"/>
                    <a:gd name="connsiteX3" fmla="*/ 7315 w 139385"/>
                    <a:gd name="connsiteY3" fmla="*/ 71291 h 144443"/>
                    <a:gd name="connsiteX4" fmla="*/ 36576 w 139385"/>
                    <a:gd name="connsiteY4" fmla="*/ 78607 h 144443"/>
                    <a:gd name="connsiteX5" fmla="*/ 58522 w 139385"/>
                    <a:gd name="connsiteY5" fmla="*/ 93237 h 144443"/>
                    <a:gd name="connsiteX6" fmla="*/ 102413 w 139385"/>
                    <a:gd name="connsiteY6" fmla="*/ 107867 h 144443"/>
                    <a:gd name="connsiteX7" fmla="*/ 117043 w 139385"/>
                    <a:gd name="connsiteY7" fmla="*/ 122498 h 144443"/>
                    <a:gd name="connsiteX8" fmla="*/ 131674 w 139385"/>
                    <a:gd name="connsiteY8" fmla="*/ 144443 h 144443"/>
                    <a:gd name="connsiteX9" fmla="*/ 138989 w 139385"/>
                    <a:gd name="connsiteY9" fmla="*/ 122498 h 144443"/>
                    <a:gd name="connsiteX10" fmla="*/ 131674 w 139385"/>
                    <a:gd name="connsiteY10" fmla="*/ 56661 h 144443"/>
                    <a:gd name="connsiteX11" fmla="*/ 117043 w 139385"/>
                    <a:gd name="connsiteY11" fmla="*/ 42031 h 144443"/>
                    <a:gd name="connsiteX12" fmla="*/ 102413 w 139385"/>
                    <a:gd name="connsiteY12" fmla="*/ 12770 h 144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9385" h="144443">
                      <a:moveTo>
                        <a:pt x="102413" y="12770"/>
                      </a:moveTo>
                      <a:cubicBezTo>
                        <a:pt x="85344" y="10332"/>
                        <a:pt x="25326" y="22816"/>
                        <a:pt x="14630" y="27400"/>
                      </a:cubicBezTo>
                      <a:cubicBezTo>
                        <a:pt x="8291" y="30117"/>
                        <a:pt x="4877" y="37154"/>
                        <a:pt x="0" y="42031"/>
                      </a:cubicBezTo>
                      <a:cubicBezTo>
                        <a:pt x="2438" y="51784"/>
                        <a:pt x="206" y="64182"/>
                        <a:pt x="7315" y="71291"/>
                      </a:cubicBezTo>
                      <a:cubicBezTo>
                        <a:pt x="14424" y="78400"/>
                        <a:pt x="27335" y="74647"/>
                        <a:pt x="36576" y="78607"/>
                      </a:cubicBezTo>
                      <a:cubicBezTo>
                        <a:pt x="44657" y="82070"/>
                        <a:pt x="50488" y="89666"/>
                        <a:pt x="58522" y="93237"/>
                      </a:cubicBezTo>
                      <a:cubicBezTo>
                        <a:pt x="72615" y="99500"/>
                        <a:pt x="102413" y="107867"/>
                        <a:pt x="102413" y="107867"/>
                      </a:cubicBezTo>
                      <a:cubicBezTo>
                        <a:pt x="107290" y="112744"/>
                        <a:pt x="112735" y="117112"/>
                        <a:pt x="117043" y="122498"/>
                      </a:cubicBezTo>
                      <a:cubicBezTo>
                        <a:pt x="122535" y="129363"/>
                        <a:pt x="122882" y="144443"/>
                        <a:pt x="131674" y="144443"/>
                      </a:cubicBezTo>
                      <a:cubicBezTo>
                        <a:pt x="139385" y="144443"/>
                        <a:pt x="136551" y="129813"/>
                        <a:pt x="138989" y="122498"/>
                      </a:cubicBezTo>
                      <a:cubicBezTo>
                        <a:pt x="136551" y="100552"/>
                        <a:pt x="137484" y="77964"/>
                        <a:pt x="131674" y="56661"/>
                      </a:cubicBezTo>
                      <a:cubicBezTo>
                        <a:pt x="129859" y="50007"/>
                        <a:pt x="120591" y="47945"/>
                        <a:pt x="117043" y="42031"/>
                      </a:cubicBezTo>
                      <a:cubicBezTo>
                        <a:pt x="91824" y="0"/>
                        <a:pt x="119482" y="15208"/>
                        <a:pt x="102413" y="1277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6" name="Forma lliure 272">
                  <a:extLst>
                    <a:ext uri="{FF2B5EF4-FFF2-40B4-BE49-F238E27FC236}">
                      <a16:creationId xmlns:a16="http://schemas.microsoft.com/office/drawing/2014/main" id="{A747996C-572A-3C4F-EF7F-8ED274EF1085}"/>
                    </a:ext>
                  </a:extLst>
                </p:cNvPr>
                <p:cNvSpPr/>
                <p:nvPr/>
              </p:nvSpPr>
              <p:spPr bwMode="auto">
                <a:xfrm>
                  <a:off x="6754903" y="4034426"/>
                  <a:ext cx="290449" cy="114380"/>
                </a:xfrm>
                <a:custGeom>
                  <a:avLst/>
                  <a:gdLst>
                    <a:gd name="connsiteX0" fmla="*/ 160431 w 188473"/>
                    <a:gd name="connsiteY0" fmla="*/ 4877 h 72034"/>
                    <a:gd name="connsiteX1" fmla="*/ 6812 w 188473"/>
                    <a:gd name="connsiteY1" fmla="*/ 12193 h 72034"/>
                    <a:gd name="connsiteX2" fmla="*/ 21443 w 188473"/>
                    <a:gd name="connsiteY2" fmla="*/ 26823 h 72034"/>
                    <a:gd name="connsiteX3" fmla="*/ 36073 w 188473"/>
                    <a:gd name="connsiteY3" fmla="*/ 48769 h 72034"/>
                    <a:gd name="connsiteX4" fmla="*/ 79964 w 188473"/>
                    <a:gd name="connsiteY4" fmla="*/ 70714 h 72034"/>
                    <a:gd name="connsiteX5" fmla="*/ 167747 w 188473"/>
                    <a:gd name="connsiteY5" fmla="*/ 63399 h 72034"/>
                    <a:gd name="connsiteX6" fmla="*/ 175062 w 188473"/>
                    <a:gd name="connsiteY6" fmla="*/ 41453 h 72034"/>
                    <a:gd name="connsiteX7" fmla="*/ 160431 w 188473"/>
                    <a:gd name="connsiteY7" fmla="*/ 4877 h 72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473" h="72034">
                      <a:moveTo>
                        <a:pt x="160431" y="4877"/>
                      </a:moveTo>
                      <a:cubicBezTo>
                        <a:pt x="132389" y="0"/>
                        <a:pt x="57449" y="4197"/>
                        <a:pt x="6812" y="12193"/>
                      </a:cubicBezTo>
                      <a:cubicBezTo>
                        <a:pt x="0" y="13269"/>
                        <a:pt x="17135" y="21437"/>
                        <a:pt x="21443" y="26823"/>
                      </a:cubicBezTo>
                      <a:cubicBezTo>
                        <a:pt x="26935" y="33688"/>
                        <a:pt x="29856" y="42552"/>
                        <a:pt x="36073" y="48769"/>
                      </a:cubicBezTo>
                      <a:cubicBezTo>
                        <a:pt x="50253" y="62949"/>
                        <a:pt x="62117" y="64765"/>
                        <a:pt x="79964" y="70714"/>
                      </a:cubicBezTo>
                      <a:cubicBezTo>
                        <a:pt x="109225" y="68276"/>
                        <a:pt x="139683" y="72034"/>
                        <a:pt x="167747" y="63399"/>
                      </a:cubicBezTo>
                      <a:cubicBezTo>
                        <a:pt x="175117" y="61131"/>
                        <a:pt x="175062" y="49164"/>
                        <a:pt x="175062" y="41453"/>
                      </a:cubicBezTo>
                      <a:cubicBezTo>
                        <a:pt x="175062" y="33742"/>
                        <a:pt x="188473" y="9754"/>
                        <a:pt x="160431" y="487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7" name="Forma lliure 273">
                  <a:extLst>
                    <a:ext uri="{FF2B5EF4-FFF2-40B4-BE49-F238E27FC236}">
                      <a16:creationId xmlns:a16="http://schemas.microsoft.com/office/drawing/2014/main" id="{E5784225-3354-A132-4128-94B62D943746}"/>
                    </a:ext>
                  </a:extLst>
                </p:cNvPr>
                <p:cNvSpPr/>
                <p:nvPr/>
              </p:nvSpPr>
              <p:spPr bwMode="auto">
                <a:xfrm>
                  <a:off x="7403102" y="4110678"/>
                  <a:ext cx="325870" cy="308477"/>
                </a:xfrm>
                <a:custGeom>
                  <a:avLst/>
                  <a:gdLst>
                    <a:gd name="connsiteX0" fmla="*/ 127774 w 210579"/>
                    <a:gd name="connsiteY0" fmla="*/ 7315 h 195274"/>
                    <a:gd name="connsiteX1" fmla="*/ 105828 w 210579"/>
                    <a:gd name="connsiteY1" fmla="*/ 0 h 195274"/>
                    <a:gd name="connsiteX2" fmla="*/ 25361 w 210579"/>
                    <a:gd name="connsiteY2" fmla="*/ 14630 h 195274"/>
                    <a:gd name="connsiteX3" fmla="*/ 3416 w 210579"/>
                    <a:gd name="connsiteY3" fmla="*/ 29260 h 195274"/>
                    <a:gd name="connsiteX4" fmla="*/ 25361 w 210579"/>
                    <a:gd name="connsiteY4" fmla="*/ 87782 h 195274"/>
                    <a:gd name="connsiteX5" fmla="*/ 54622 w 210579"/>
                    <a:gd name="connsiteY5" fmla="*/ 117043 h 195274"/>
                    <a:gd name="connsiteX6" fmla="*/ 69252 w 210579"/>
                    <a:gd name="connsiteY6" fmla="*/ 138988 h 195274"/>
                    <a:gd name="connsiteX7" fmla="*/ 98513 w 210579"/>
                    <a:gd name="connsiteY7" fmla="*/ 153619 h 195274"/>
                    <a:gd name="connsiteX8" fmla="*/ 149720 w 210579"/>
                    <a:gd name="connsiteY8" fmla="*/ 190195 h 195274"/>
                    <a:gd name="connsiteX9" fmla="*/ 200926 w 210579"/>
                    <a:gd name="connsiteY9" fmla="*/ 182880 h 195274"/>
                    <a:gd name="connsiteX10" fmla="*/ 193611 w 210579"/>
                    <a:gd name="connsiteY10" fmla="*/ 138988 h 195274"/>
                    <a:gd name="connsiteX11" fmla="*/ 186296 w 210579"/>
                    <a:gd name="connsiteY11" fmla="*/ 58521 h 195274"/>
                    <a:gd name="connsiteX12" fmla="*/ 149720 w 210579"/>
                    <a:gd name="connsiteY12" fmla="*/ 29260 h 195274"/>
                    <a:gd name="connsiteX13" fmla="*/ 127774 w 210579"/>
                    <a:gd name="connsiteY13" fmla="*/ 7315 h 195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579" h="195274">
                      <a:moveTo>
                        <a:pt x="127774" y="7315"/>
                      </a:moveTo>
                      <a:cubicBezTo>
                        <a:pt x="120459" y="2438"/>
                        <a:pt x="113539" y="0"/>
                        <a:pt x="105828" y="0"/>
                      </a:cubicBezTo>
                      <a:cubicBezTo>
                        <a:pt x="96469" y="0"/>
                        <a:pt x="37253" y="12252"/>
                        <a:pt x="25361" y="14630"/>
                      </a:cubicBezTo>
                      <a:cubicBezTo>
                        <a:pt x="18046" y="19507"/>
                        <a:pt x="6196" y="20920"/>
                        <a:pt x="3416" y="29260"/>
                      </a:cubicBezTo>
                      <a:cubicBezTo>
                        <a:pt x="0" y="39509"/>
                        <a:pt x="20743" y="81625"/>
                        <a:pt x="25361" y="87782"/>
                      </a:cubicBezTo>
                      <a:cubicBezTo>
                        <a:pt x="33637" y="98817"/>
                        <a:pt x="44868" y="107289"/>
                        <a:pt x="54622" y="117043"/>
                      </a:cubicBezTo>
                      <a:cubicBezTo>
                        <a:pt x="60839" y="123260"/>
                        <a:pt x="62498" y="133360"/>
                        <a:pt x="69252" y="138988"/>
                      </a:cubicBezTo>
                      <a:cubicBezTo>
                        <a:pt x="77629" y="145969"/>
                        <a:pt x="89789" y="147076"/>
                        <a:pt x="98513" y="153619"/>
                      </a:cubicBezTo>
                      <a:cubicBezTo>
                        <a:pt x="154053" y="195274"/>
                        <a:pt x="103046" y="174638"/>
                        <a:pt x="149720" y="190195"/>
                      </a:cubicBezTo>
                      <a:lnTo>
                        <a:pt x="200926" y="182880"/>
                      </a:lnTo>
                      <a:cubicBezTo>
                        <a:pt x="210579" y="171618"/>
                        <a:pt x="195344" y="153719"/>
                        <a:pt x="193611" y="138988"/>
                      </a:cubicBezTo>
                      <a:cubicBezTo>
                        <a:pt x="190464" y="112240"/>
                        <a:pt x="191939" y="84856"/>
                        <a:pt x="186296" y="58521"/>
                      </a:cubicBezTo>
                      <a:cubicBezTo>
                        <a:pt x="179002" y="24485"/>
                        <a:pt x="169819" y="44334"/>
                        <a:pt x="149720" y="29260"/>
                      </a:cubicBezTo>
                      <a:cubicBezTo>
                        <a:pt x="145358" y="25989"/>
                        <a:pt x="135089" y="12192"/>
                        <a:pt x="127774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8" name="Forma lliure 274">
                  <a:extLst>
                    <a:ext uri="{FF2B5EF4-FFF2-40B4-BE49-F238E27FC236}">
                      <a16:creationId xmlns:a16="http://schemas.microsoft.com/office/drawing/2014/main" id="{4C8E31C5-971D-C642-C5DE-CB36EAF0A053}"/>
                    </a:ext>
                  </a:extLst>
                </p:cNvPr>
                <p:cNvSpPr/>
                <p:nvPr/>
              </p:nvSpPr>
              <p:spPr bwMode="auto">
                <a:xfrm>
                  <a:off x="6793867" y="4259719"/>
                  <a:ext cx="208981" cy="336204"/>
                </a:xfrm>
                <a:custGeom>
                  <a:avLst/>
                  <a:gdLst>
                    <a:gd name="connsiteX0" fmla="*/ 77284 w 135805"/>
                    <a:gd name="connsiteY0" fmla="*/ 37667 h 213232"/>
                    <a:gd name="connsiteX1" fmla="*/ 33393 w 135805"/>
                    <a:gd name="connsiteY1" fmla="*/ 1091 h 213232"/>
                    <a:gd name="connsiteX2" fmla="*/ 11447 w 135805"/>
                    <a:gd name="connsiteY2" fmla="*/ 8406 h 213232"/>
                    <a:gd name="connsiteX3" fmla="*/ 11447 w 135805"/>
                    <a:gd name="connsiteY3" fmla="*/ 74243 h 213232"/>
                    <a:gd name="connsiteX4" fmla="*/ 18762 w 135805"/>
                    <a:gd name="connsiteY4" fmla="*/ 103504 h 213232"/>
                    <a:gd name="connsiteX5" fmla="*/ 33393 w 135805"/>
                    <a:gd name="connsiteY5" fmla="*/ 118134 h 213232"/>
                    <a:gd name="connsiteX6" fmla="*/ 55338 w 135805"/>
                    <a:gd name="connsiteY6" fmla="*/ 162026 h 213232"/>
                    <a:gd name="connsiteX7" fmla="*/ 69969 w 135805"/>
                    <a:gd name="connsiteY7" fmla="*/ 191286 h 213232"/>
                    <a:gd name="connsiteX8" fmla="*/ 91914 w 135805"/>
                    <a:gd name="connsiteY8" fmla="*/ 213232 h 213232"/>
                    <a:gd name="connsiteX9" fmla="*/ 135805 w 135805"/>
                    <a:gd name="connsiteY9" fmla="*/ 191286 h 213232"/>
                    <a:gd name="connsiteX10" fmla="*/ 121175 w 135805"/>
                    <a:gd name="connsiteY10" fmla="*/ 169341 h 213232"/>
                    <a:gd name="connsiteX11" fmla="*/ 106545 w 135805"/>
                    <a:gd name="connsiteY11" fmla="*/ 103504 h 213232"/>
                    <a:gd name="connsiteX12" fmla="*/ 99229 w 135805"/>
                    <a:gd name="connsiteY12" fmla="*/ 81558 h 213232"/>
                    <a:gd name="connsiteX13" fmla="*/ 77284 w 135805"/>
                    <a:gd name="connsiteY13" fmla="*/ 74243 h 213232"/>
                    <a:gd name="connsiteX14" fmla="*/ 77284 w 135805"/>
                    <a:gd name="connsiteY14" fmla="*/ 37667 h 21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5805" h="213232">
                      <a:moveTo>
                        <a:pt x="77284" y="37667"/>
                      </a:moveTo>
                      <a:cubicBezTo>
                        <a:pt x="69969" y="25475"/>
                        <a:pt x="60746" y="4999"/>
                        <a:pt x="33393" y="1091"/>
                      </a:cubicBezTo>
                      <a:cubicBezTo>
                        <a:pt x="25760" y="0"/>
                        <a:pt x="18762" y="5968"/>
                        <a:pt x="11447" y="8406"/>
                      </a:cubicBezTo>
                      <a:cubicBezTo>
                        <a:pt x="0" y="42750"/>
                        <a:pt x="1792" y="25964"/>
                        <a:pt x="11447" y="74243"/>
                      </a:cubicBezTo>
                      <a:cubicBezTo>
                        <a:pt x="13419" y="84102"/>
                        <a:pt x="14266" y="94512"/>
                        <a:pt x="18762" y="103504"/>
                      </a:cubicBezTo>
                      <a:cubicBezTo>
                        <a:pt x="21846" y="109673"/>
                        <a:pt x="28516" y="113257"/>
                        <a:pt x="33393" y="118134"/>
                      </a:cubicBezTo>
                      <a:cubicBezTo>
                        <a:pt x="46803" y="158366"/>
                        <a:pt x="32651" y="122325"/>
                        <a:pt x="55338" y="162026"/>
                      </a:cubicBezTo>
                      <a:cubicBezTo>
                        <a:pt x="60748" y="171494"/>
                        <a:pt x="63631" y="182412"/>
                        <a:pt x="69969" y="191286"/>
                      </a:cubicBezTo>
                      <a:cubicBezTo>
                        <a:pt x="75982" y="199704"/>
                        <a:pt x="84599" y="205917"/>
                        <a:pt x="91914" y="213232"/>
                      </a:cubicBezTo>
                      <a:cubicBezTo>
                        <a:pt x="96176" y="212166"/>
                        <a:pt x="135805" y="207592"/>
                        <a:pt x="135805" y="191286"/>
                      </a:cubicBezTo>
                      <a:cubicBezTo>
                        <a:pt x="135805" y="182494"/>
                        <a:pt x="126052" y="176656"/>
                        <a:pt x="121175" y="169341"/>
                      </a:cubicBezTo>
                      <a:cubicBezTo>
                        <a:pt x="104706" y="119932"/>
                        <a:pt x="123714" y="180761"/>
                        <a:pt x="106545" y="103504"/>
                      </a:cubicBezTo>
                      <a:cubicBezTo>
                        <a:pt x="104872" y="95977"/>
                        <a:pt x="104682" y="87011"/>
                        <a:pt x="99229" y="81558"/>
                      </a:cubicBezTo>
                      <a:cubicBezTo>
                        <a:pt x="93777" y="76106"/>
                        <a:pt x="84599" y="76681"/>
                        <a:pt x="77284" y="74243"/>
                      </a:cubicBezTo>
                      <a:cubicBezTo>
                        <a:pt x="68245" y="47125"/>
                        <a:pt x="84599" y="49859"/>
                        <a:pt x="77284" y="3766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79" name="Forma lliure 275">
                  <a:extLst>
                    <a:ext uri="{FF2B5EF4-FFF2-40B4-BE49-F238E27FC236}">
                      <a16:creationId xmlns:a16="http://schemas.microsoft.com/office/drawing/2014/main" id="{C0BE10B3-C740-B77F-3F44-6B053C0EAB47}"/>
                    </a:ext>
                  </a:extLst>
                </p:cNvPr>
                <p:cNvSpPr/>
                <p:nvPr/>
              </p:nvSpPr>
              <p:spPr bwMode="auto">
                <a:xfrm>
                  <a:off x="6786782" y="4692971"/>
                  <a:ext cx="191272" cy="76253"/>
                </a:xfrm>
                <a:custGeom>
                  <a:avLst/>
                  <a:gdLst>
                    <a:gd name="connsiteX0" fmla="*/ 81016 w 122469"/>
                    <a:gd name="connsiteY0" fmla="*/ 3644 h 49012"/>
                    <a:gd name="connsiteX1" fmla="*/ 7864 w 122469"/>
                    <a:gd name="connsiteY1" fmla="*/ 10959 h 49012"/>
                    <a:gd name="connsiteX2" fmla="*/ 22494 w 122469"/>
                    <a:gd name="connsiteY2" fmla="*/ 32905 h 49012"/>
                    <a:gd name="connsiteX3" fmla="*/ 59070 w 122469"/>
                    <a:gd name="connsiteY3" fmla="*/ 40220 h 49012"/>
                    <a:gd name="connsiteX4" fmla="*/ 81016 w 122469"/>
                    <a:gd name="connsiteY4" fmla="*/ 47535 h 49012"/>
                    <a:gd name="connsiteX5" fmla="*/ 117592 w 122469"/>
                    <a:gd name="connsiteY5" fmla="*/ 40220 h 49012"/>
                    <a:gd name="connsiteX6" fmla="*/ 102961 w 122469"/>
                    <a:gd name="connsiteY6" fmla="*/ 25589 h 49012"/>
                    <a:gd name="connsiteX7" fmla="*/ 81016 w 122469"/>
                    <a:gd name="connsiteY7" fmla="*/ 3644 h 49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469" h="49012">
                      <a:moveTo>
                        <a:pt x="81016" y="3644"/>
                      </a:moveTo>
                      <a:cubicBezTo>
                        <a:pt x="65167" y="1206"/>
                        <a:pt x="29782" y="0"/>
                        <a:pt x="7864" y="10959"/>
                      </a:cubicBezTo>
                      <a:cubicBezTo>
                        <a:pt x="0" y="14891"/>
                        <a:pt x="14861" y="28543"/>
                        <a:pt x="22494" y="32905"/>
                      </a:cubicBezTo>
                      <a:cubicBezTo>
                        <a:pt x="33289" y="39074"/>
                        <a:pt x="47008" y="37205"/>
                        <a:pt x="59070" y="40220"/>
                      </a:cubicBezTo>
                      <a:cubicBezTo>
                        <a:pt x="66551" y="42090"/>
                        <a:pt x="73701" y="45097"/>
                        <a:pt x="81016" y="47535"/>
                      </a:cubicBezTo>
                      <a:cubicBezTo>
                        <a:pt x="93208" y="45097"/>
                        <a:pt x="108800" y="49012"/>
                        <a:pt x="117592" y="40220"/>
                      </a:cubicBezTo>
                      <a:cubicBezTo>
                        <a:pt x="122469" y="35343"/>
                        <a:pt x="108347" y="29898"/>
                        <a:pt x="102961" y="25589"/>
                      </a:cubicBezTo>
                      <a:cubicBezTo>
                        <a:pt x="73537" y="2050"/>
                        <a:pt x="96865" y="6082"/>
                        <a:pt x="81016" y="364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0" name="Forma lliure 276">
                  <a:extLst>
                    <a:ext uri="{FF2B5EF4-FFF2-40B4-BE49-F238E27FC236}">
                      <a16:creationId xmlns:a16="http://schemas.microsoft.com/office/drawing/2014/main" id="{A14C311B-2530-C799-08CE-C0AF5D500D32}"/>
                    </a:ext>
                  </a:extLst>
                </p:cNvPr>
                <p:cNvSpPr/>
                <p:nvPr/>
              </p:nvSpPr>
              <p:spPr bwMode="auto">
                <a:xfrm>
                  <a:off x="7711262" y="4630582"/>
                  <a:ext cx="233777" cy="259954"/>
                </a:xfrm>
                <a:custGeom>
                  <a:avLst/>
                  <a:gdLst>
                    <a:gd name="connsiteX0" fmla="*/ 88529 w 151762"/>
                    <a:gd name="connsiteY0" fmla="*/ 14630 h 165645"/>
                    <a:gd name="connsiteX1" fmla="*/ 66584 w 151762"/>
                    <a:gd name="connsiteY1" fmla="*/ 29260 h 165645"/>
                    <a:gd name="connsiteX2" fmla="*/ 37323 w 151762"/>
                    <a:gd name="connsiteY2" fmla="*/ 43891 h 165645"/>
                    <a:gd name="connsiteX3" fmla="*/ 15377 w 151762"/>
                    <a:gd name="connsiteY3" fmla="*/ 65836 h 165645"/>
                    <a:gd name="connsiteX4" fmla="*/ 15377 w 151762"/>
                    <a:gd name="connsiteY4" fmla="*/ 146304 h 165645"/>
                    <a:gd name="connsiteX5" fmla="*/ 37323 w 151762"/>
                    <a:gd name="connsiteY5" fmla="*/ 160934 h 165645"/>
                    <a:gd name="connsiteX6" fmla="*/ 132421 w 151762"/>
                    <a:gd name="connsiteY6" fmla="*/ 138988 h 165645"/>
                    <a:gd name="connsiteX7" fmla="*/ 147051 w 151762"/>
                    <a:gd name="connsiteY7" fmla="*/ 117043 h 165645"/>
                    <a:gd name="connsiteX8" fmla="*/ 125105 w 151762"/>
                    <a:gd name="connsiteY8" fmla="*/ 21945 h 165645"/>
                    <a:gd name="connsiteX9" fmla="*/ 103160 w 151762"/>
                    <a:gd name="connsiteY9" fmla="*/ 7315 h 165645"/>
                    <a:gd name="connsiteX10" fmla="*/ 73899 w 151762"/>
                    <a:gd name="connsiteY10" fmla="*/ 0 h 165645"/>
                    <a:gd name="connsiteX11" fmla="*/ 88529 w 151762"/>
                    <a:gd name="connsiteY11" fmla="*/ 14630 h 16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1762" h="165645">
                      <a:moveTo>
                        <a:pt x="88529" y="14630"/>
                      </a:moveTo>
                      <a:cubicBezTo>
                        <a:pt x="81214" y="19507"/>
                        <a:pt x="74217" y="24898"/>
                        <a:pt x="66584" y="29260"/>
                      </a:cubicBezTo>
                      <a:cubicBezTo>
                        <a:pt x="57116" y="34670"/>
                        <a:pt x="46197" y="37553"/>
                        <a:pt x="37323" y="43891"/>
                      </a:cubicBezTo>
                      <a:cubicBezTo>
                        <a:pt x="28905" y="49904"/>
                        <a:pt x="22692" y="58521"/>
                        <a:pt x="15377" y="65836"/>
                      </a:cubicBezTo>
                      <a:cubicBezTo>
                        <a:pt x="7752" y="96337"/>
                        <a:pt x="0" y="111706"/>
                        <a:pt x="15377" y="146304"/>
                      </a:cubicBezTo>
                      <a:cubicBezTo>
                        <a:pt x="18948" y="154338"/>
                        <a:pt x="30008" y="156057"/>
                        <a:pt x="37323" y="160934"/>
                      </a:cubicBezTo>
                      <a:cubicBezTo>
                        <a:pt x="75521" y="157114"/>
                        <a:pt x="105764" y="165645"/>
                        <a:pt x="132421" y="138988"/>
                      </a:cubicBezTo>
                      <a:cubicBezTo>
                        <a:pt x="138638" y="132771"/>
                        <a:pt x="142174" y="124358"/>
                        <a:pt x="147051" y="117043"/>
                      </a:cubicBezTo>
                      <a:cubicBezTo>
                        <a:pt x="143231" y="78845"/>
                        <a:pt x="151762" y="48602"/>
                        <a:pt x="125105" y="21945"/>
                      </a:cubicBezTo>
                      <a:cubicBezTo>
                        <a:pt x="118888" y="15728"/>
                        <a:pt x="111241" y="10778"/>
                        <a:pt x="103160" y="7315"/>
                      </a:cubicBezTo>
                      <a:cubicBezTo>
                        <a:pt x="93919" y="3355"/>
                        <a:pt x="83653" y="2438"/>
                        <a:pt x="73899" y="0"/>
                      </a:cubicBezTo>
                      <a:lnTo>
                        <a:pt x="88529" y="1463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1" name="Forma lliure 287">
                  <a:extLst>
                    <a:ext uri="{FF2B5EF4-FFF2-40B4-BE49-F238E27FC236}">
                      <a16:creationId xmlns:a16="http://schemas.microsoft.com/office/drawing/2014/main" id="{95EF2E39-6C5B-DF9B-1708-F1CE4EAC8839}"/>
                    </a:ext>
                  </a:extLst>
                </p:cNvPr>
                <p:cNvSpPr/>
                <p:nvPr/>
              </p:nvSpPr>
              <p:spPr bwMode="auto">
                <a:xfrm>
                  <a:off x="7658132" y="5160886"/>
                  <a:ext cx="485262" cy="256486"/>
                </a:xfrm>
                <a:custGeom>
                  <a:avLst/>
                  <a:gdLst>
                    <a:gd name="connsiteX0" fmla="*/ 248717 w 314719"/>
                    <a:gd name="connsiteY0" fmla="*/ 29261 h 162780"/>
                    <a:gd name="connsiteX1" fmla="*/ 234086 w 314719"/>
                    <a:gd name="connsiteY1" fmla="*/ 7315 h 162780"/>
                    <a:gd name="connsiteX2" fmla="*/ 204826 w 314719"/>
                    <a:gd name="connsiteY2" fmla="*/ 0 h 162780"/>
                    <a:gd name="connsiteX3" fmla="*/ 80467 w 314719"/>
                    <a:gd name="connsiteY3" fmla="*/ 7315 h 162780"/>
                    <a:gd name="connsiteX4" fmla="*/ 0 w 314719"/>
                    <a:gd name="connsiteY4" fmla="*/ 14630 h 162780"/>
                    <a:gd name="connsiteX5" fmla="*/ 29261 w 314719"/>
                    <a:gd name="connsiteY5" fmla="*/ 73152 h 162780"/>
                    <a:gd name="connsiteX6" fmla="*/ 51206 w 314719"/>
                    <a:gd name="connsiteY6" fmla="*/ 87782 h 162780"/>
                    <a:gd name="connsiteX7" fmla="*/ 87782 w 314719"/>
                    <a:gd name="connsiteY7" fmla="*/ 102413 h 162780"/>
                    <a:gd name="connsiteX8" fmla="*/ 109728 w 314719"/>
                    <a:gd name="connsiteY8" fmla="*/ 95097 h 162780"/>
                    <a:gd name="connsiteX9" fmla="*/ 124358 w 314719"/>
                    <a:gd name="connsiteY9" fmla="*/ 73152 h 162780"/>
                    <a:gd name="connsiteX10" fmla="*/ 168250 w 314719"/>
                    <a:gd name="connsiteY10" fmla="*/ 80467 h 162780"/>
                    <a:gd name="connsiteX11" fmla="*/ 190195 w 314719"/>
                    <a:gd name="connsiteY11" fmla="*/ 87782 h 162780"/>
                    <a:gd name="connsiteX12" fmla="*/ 226771 w 314719"/>
                    <a:gd name="connsiteY12" fmla="*/ 124358 h 162780"/>
                    <a:gd name="connsiteX13" fmla="*/ 270662 w 314719"/>
                    <a:gd name="connsiteY13" fmla="*/ 131673 h 162780"/>
                    <a:gd name="connsiteX14" fmla="*/ 307238 w 314719"/>
                    <a:gd name="connsiteY14" fmla="*/ 160934 h 162780"/>
                    <a:gd name="connsiteX15" fmla="*/ 314554 w 314719"/>
                    <a:gd name="connsiteY15" fmla="*/ 138989 h 162780"/>
                    <a:gd name="connsiteX16" fmla="*/ 299923 w 314719"/>
                    <a:gd name="connsiteY16" fmla="*/ 95097 h 162780"/>
                    <a:gd name="connsiteX17" fmla="*/ 277978 w 314719"/>
                    <a:gd name="connsiteY17" fmla="*/ 51206 h 162780"/>
                    <a:gd name="connsiteX18" fmla="*/ 248717 w 314719"/>
                    <a:gd name="connsiteY18" fmla="*/ 29261 h 162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14719" h="162780">
                      <a:moveTo>
                        <a:pt x="248717" y="29261"/>
                      </a:moveTo>
                      <a:cubicBezTo>
                        <a:pt x="243840" y="21946"/>
                        <a:pt x="241401" y="12192"/>
                        <a:pt x="234086" y="7315"/>
                      </a:cubicBezTo>
                      <a:cubicBezTo>
                        <a:pt x="225721" y="1738"/>
                        <a:pt x="214880" y="0"/>
                        <a:pt x="204826" y="0"/>
                      </a:cubicBezTo>
                      <a:cubicBezTo>
                        <a:pt x="163301" y="0"/>
                        <a:pt x="121886" y="4357"/>
                        <a:pt x="80467" y="7315"/>
                      </a:cubicBezTo>
                      <a:cubicBezTo>
                        <a:pt x="53603" y="9234"/>
                        <a:pt x="26822" y="12192"/>
                        <a:pt x="0" y="14630"/>
                      </a:cubicBezTo>
                      <a:cubicBezTo>
                        <a:pt x="11621" y="49493"/>
                        <a:pt x="6047" y="54580"/>
                        <a:pt x="29261" y="73152"/>
                      </a:cubicBezTo>
                      <a:cubicBezTo>
                        <a:pt x="36126" y="78644"/>
                        <a:pt x="43343" y="83850"/>
                        <a:pt x="51206" y="87782"/>
                      </a:cubicBezTo>
                      <a:cubicBezTo>
                        <a:pt x="62951" y="93655"/>
                        <a:pt x="75590" y="97536"/>
                        <a:pt x="87782" y="102413"/>
                      </a:cubicBezTo>
                      <a:cubicBezTo>
                        <a:pt x="95097" y="99974"/>
                        <a:pt x="103707" y="99914"/>
                        <a:pt x="109728" y="95097"/>
                      </a:cubicBezTo>
                      <a:cubicBezTo>
                        <a:pt x="116593" y="89605"/>
                        <a:pt x="115829" y="75284"/>
                        <a:pt x="124358" y="73152"/>
                      </a:cubicBezTo>
                      <a:cubicBezTo>
                        <a:pt x="138748" y="69555"/>
                        <a:pt x="153619" y="78029"/>
                        <a:pt x="168250" y="80467"/>
                      </a:cubicBezTo>
                      <a:cubicBezTo>
                        <a:pt x="175565" y="82905"/>
                        <a:pt x="184026" y="83156"/>
                        <a:pt x="190195" y="87782"/>
                      </a:cubicBezTo>
                      <a:cubicBezTo>
                        <a:pt x="203989" y="98127"/>
                        <a:pt x="209763" y="121523"/>
                        <a:pt x="226771" y="124358"/>
                      </a:cubicBezTo>
                      <a:lnTo>
                        <a:pt x="270662" y="131673"/>
                      </a:lnTo>
                      <a:cubicBezTo>
                        <a:pt x="275583" y="136594"/>
                        <a:pt x="299856" y="162780"/>
                        <a:pt x="307238" y="160934"/>
                      </a:cubicBezTo>
                      <a:cubicBezTo>
                        <a:pt x="314719" y="159064"/>
                        <a:pt x="312115" y="146304"/>
                        <a:pt x="314554" y="138989"/>
                      </a:cubicBezTo>
                      <a:lnTo>
                        <a:pt x="299923" y="95097"/>
                      </a:lnTo>
                      <a:cubicBezTo>
                        <a:pt x="292843" y="73857"/>
                        <a:pt x="293447" y="69253"/>
                        <a:pt x="277978" y="51206"/>
                      </a:cubicBezTo>
                      <a:lnTo>
                        <a:pt x="248717" y="29261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2" name="Forma lliure 288">
                  <a:extLst>
                    <a:ext uri="{FF2B5EF4-FFF2-40B4-BE49-F238E27FC236}">
                      <a16:creationId xmlns:a16="http://schemas.microsoft.com/office/drawing/2014/main" id="{56C9D716-1C89-69ED-9075-343A0F0C0B0A}"/>
                    </a:ext>
                  </a:extLst>
                </p:cNvPr>
                <p:cNvSpPr/>
                <p:nvPr/>
              </p:nvSpPr>
              <p:spPr bwMode="auto">
                <a:xfrm>
                  <a:off x="6914298" y="4873204"/>
                  <a:ext cx="240860" cy="204497"/>
                </a:xfrm>
                <a:custGeom>
                  <a:avLst/>
                  <a:gdLst>
                    <a:gd name="connsiteX0" fmla="*/ 153619 w 157981"/>
                    <a:gd name="connsiteY0" fmla="*/ 28162 h 129466"/>
                    <a:gd name="connsiteX1" fmla="*/ 131673 w 157981"/>
                    <a:gd name="connsiteY1" fmla="*/ 13531 h 129466"/>
                    <a:gd name="connsiteX2" fmla="*/ 0 w 157981"/>
                    <a:gd name="connsiteY2" fmla="*/ 13531 h 129466"/>
                    <a:gd name="connsiteX3" fmla="*/ 7315 w 157981"/>
                    <a:gd name="connsiteY3" fmla="*/ 50107 h 129466"/>
                    <a:gd name="connsiteX4" fmla="*/ 21945 w 157981"/>
                    <a:gd name="connsiteY4" fmla="*/ 64738 h 129466"/>
                    <a:gd name="connsiteX5" fmla="*/ 58521 w 157981"/>
                    <a:gd name="connsiteY5" fmla="*/ 108629 h 129466"/>
                    <a:gd name="connsiteX6" fmla="*/ 80467 w 157981"/>
                    <a:gd name="connsiteY6" fmla="*/ 123259 h 129466"/>
                    <a:gd name="connsiteX7" fmla="*/ 109728 w 157981"/>
                    <a:gd name="connsiteY7" fmla="*/ 93998 h 129466"/>
                    <a:gd name="connsiteX8" fmla="*/ 153619 w 157981"/>
                    <a:gd name="connsiteY8" fmla="*/ 72053 h 129466"/>
                    <a:gd name="connsiteX9" fmla="*/ 153619 w 157981"/>
                    <a:gd name="connsiteY9" fmla="*/ 28162 h 12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7981" h="129466">
                      <a:moveTo>
                        <a:pt x="153619" y="28162"/>
                      </a:moveTo>
                      <a:cubicBezTo>
                        <a:pt x="149961" y="18409"/>
                        <a:pt x="140240" y="15508"/>
                        <a:pt x="131673" y="13531"/>
                      </a:cubicBezTo>
                      <a:cubicBezTo>
                        <a:pt x="73040" y="0"/>
                        <a:pt x="55498" y="6594"/>
                        <a:pt x="0" y="13531"/>
                      </a:cubicBezTo>
                      <a:cubicBezTo>
                        <a:pt x="2438" y="25723"/>
                        <a:pt x="2417" y="38679"/>
                        <a:pt x="7315" y="50107"/>
                      </a:cubicBezTo>
                      <a:cubicBezTo>
                        <a:pt x="10032" y="56446"/>
                        <a:pt x="17530" y="59440"/>
                        <a:pt x="21945" y="64738"/>
                      </a:cubicBezTo>
                      <a:cubicBezTo>
                        <a:pt x="36163" y="81800"/>
                        <a:pt x="41983" y="95398"/>
                        <a:pt x="58521" y="108629"/>
                      </a:cubicBezTo>
                      <a:cubicBezTo>
                        <a:pt x="65386" y="114121"/>
                        <a:pt x="73152" y="118382"/>
                        <a:pt x="80467" y="123259"/>
                      </a:cubicBezTo>
                      <a:cubicBezTo>
                        <a:pt x="128348" y="107299"/>
                        <a:pt x="81355" y="129466"/>
                        <a:pt x="109728" y="93998"/>
                      </a:cubicBezTo>
                      <a:cubicBezTo>
                        <a:pt x="133776" y="63937"/>
                        <a:pt x="127115" y="91931"/>
                        <a:pt x="153619" y="72053"/>
                      </a:cubicBezTo>
                      <a:cubicBezTo>
                        <a:pt x="157981" y="68781"/>
                        <a:pt x="157277" y="37915"/>
                        <a:pt x="153619" y="2816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3" name="Forma lliure 289">
                  <a:extLst>
                    <a:ext uri="{FF2B5EF4-FFF2-40B4-BE49-F238E27FC236}">
                      <a16:creationId xmlns:a16="http://schemas.microsoft.com/office/drawing/2014/main" id="{1D15973D-A159-5396-4AA2-15224A6A4E54}"/>
                    </a:ext>
                  </a:extLst>
                </p:cNvPr>
                <p:cNvSpPr/>
                <p:nvPr/>
              </p:nvSpPr>
              <p:spPr bwMode="auto">
                <a:xfrm>
                  <a:off x="6556547" y="4835079"/>
                  <a:ext cx="152310" cy="280747"/>
                </a:xfrm>
                <a:custGeom>
                  <a:avLst/>
                  <a:gdLst>
                    <a:gd name="connsiteX0" fmla="*/ 5381 w 100478"/>
                    <a:gd name="connsiteY0" fmla="*/ 44756 h 176430"/>
                    <a:gd name="connsiteX1" fmla="*/ 27326 w 100478"/>
                    <a:gd name="connsiteY1" fmla="*/ 117908 h 176430"/>
                    <a:gd name="connsiteX2" fmla="*/ 41957 w 100478"/>
                    <a:gd name="connsiteY2" fmla="*/ 147169 h 176430"/>
                    <a:gd name="connsiteX3" fmla="*/ 49272 w 100478"/>
                    <a:gd name="connsiteY3" fmla="*/ 169115 h 176430"/>
                    <a:gd name="connsiteX4" fmla="*/ 71217 w 100478"/>
                    <a:gd name="connsiteY4" fmla="*/ 176430 h 176430"/>
                    <a:gd name="connsiteX5" fmla="*/ 93163 w 100478"/>
                    <a:gd name="connsiteY5" fmla="*/ 169115 h 176430"/>
                    <a:gd name="connsiteX6" fmla="*/ 100478 w 100478"/>
                    <a:gd name="connsiteY6" fmla="*/ 147169 h 176430"/>
                    <a:gd name="connsiteX7" fmla="*/ 93163 w 100478"/>
                    <a:gd name="connsiteY7" fmla="*/ 74017 h 176430"/>
                    <a:gd name="connsiteX8" fmla="*/ 78533 w 100478"/>
                    <a:gd name="connsiteY8" fmla="*/ 30126 h 176430"/>
                    <a:gd name="connsiteX9" fmla="*/ 71217 w 100478"/>
                    <a:gd name="connsiteY9" fmla="*/ 8180 h 176430"/>
                    <a:gd name="connsiteX10" fmla="*/ 34641 w 100478"/>
                    <a:gd name="connsiteY10" fmla="*/ 30126 h 176430"/>
                    <a:gd name="connsiteX11" fmla="*/ 12696 w 100478"/>
                    <a:gd name="connsiteY11" fmla="*/ 37441 h 176430"/>
                    <a:gd name="connsiteX12" fmla="*/ 5381 w 100478"/>
                    <a:gd name="connsiteY12" fmla="*/ 44756 h 17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478" h="176430">
                      <a:moveTo>
                        <a:pt x="5381" y="44756"/>
                      </a:moveTo>
                      <a:cubicBezTo>
                        <a:pt x="7819" y="58167"/>
                        <a:pt x="0" y="26822"/>
                        <a:pt x="27326" y="117908"/>
                      </a:cubicBezTo>
                      <a:cubicBezTo>
                        <a:pt x="30460" y="128353"/>
                        <a:pt x="37661" y="137146"/>
                        <a:pt x="41957" y="147169"/>
                      </a:cubicBezTo>
                      <a:cubicBezTo>
                        <a:pt x="44995" y="154257"/>
                        <a:pt x="43820" y="163662"/>
                        <a:pt x="49272" y="169115"/>
                      </a:cubicBezTo>
                      <a:cubicBezTo>
                        <a:pt x="54724" y="174567"/>
                        <a:pt x="63902" y="173992"/>
                        <a:pt x="71217" y="176430"/>
                      </a:cubicBezTo>
                      <a:cubicBezTo>
                        <a:pt x="78532" y="173992"/>
                        <a:pt x="87710" y="174568"/>
                        <a:pt x="93163" y="169115"/>
                      </a:cubicBezTo>
                      <a:cubicBezTo>
                        <a:pt x="98616" y="163662"/>
                        <a:pt x="100478" y="154880"/>
                        <a:pt x="100478" y="147169"/>
                      </a:cubicBezTo>
                      <a:cubicBezTo>
                        <a:pt x="100478" y="122663"/>
                        <a:pt x="97679" y="98103"/>
                        <a:pt x="93163" y="74017"/>
                      </a:cubicBezTo>
                      <a:cubicBezTo>
                        <a:pt x="90321" y="58859"/>
                        <a:pt x="83410" y="44756"/>
                        <a:pt x="78533" y="30126"/>
                      </a:cubicBezTo>
                      <a:lnTo>
                        <a:pt x="71217" y="8180"/>
                      </a:lnTo>
                      <a:cubicBezTo>
                        <a:pt x="9045" y="28907"/>
                        <a:pt x="84853" y="0"/>
                        <a:pt x="34641" y="30126"/>
                      </a:cubicBezTo>
                      <a:cubicBezTo>
                        <a:pt x="28029" y="34093"/>
                        <a:pt x="19855" y="34577"/>
                        <a:pt x="12696" y="37441"/>
                      </a:cubicBezTo>
                      <a:cubicBezTo>
                        <a:pt x="7633" y="39466"/>
                        <a:pt x="2943" y="31345"/>
                        <a:pt x="5381" y="4475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4" name="Forma lliure 290">
                  <a:extLst>
                    <a:ext uri="{FF2B5EF4-FFF2-40B4-BE49-F238E27FC236}">
                      <a16:creationId xmlns:a16="http://schemas.microsoft.com/office/drawing/2014/main" id="{056EF267-2565-7F36-BFFD-27C99F79FBEC}"/>
                    </a:ext>
                  </a:extLst>
                </p:cNvPr>
                <p:cNvSpPr/>
                <p:nvPr/>
              </p:nvSpPr>
              <p:spPr bwMode="auto">
                <a:xfrm>
                  <a:off x="6708858" y="5264867"/>
                  <a:ext cx="286906" cy="253018"/>
                </a:xfrm>
                <a:custGeom>
                  <a:avLst/>
                  <a:gdLst>
                    <a:gd name="connsiteX0" fmla="*/ 146304 w 185318"/>
                    <a:gd name="connsiteY0" fmla="*/ 138988 h 160934"/>
                    <a:gd name="connsiteX1" fmla="*/ 175565 w 185318"/>
                    <a:gd name="connsiteY1" fmla="*/ 73152 h 160934"/>
                    <a:gd name="connsiteX2" fmla="*/ 182880 w 185318"/>
                    <a:gd name="connsiteY2" fmla="*/ 51206 h 160934"/>
                    <a:gd name="connsiteX3" fmla="*/ 160935 w 185318"/>
                    <a:gd name="connsiteY3" fmla="*/ 29260 h 160934"/>
                    <a:gd name="connsiteX4" fmla="*/ 117043 w 185318"/>
                    <a:gd name="connsiteY4" fmla="*/ 0 h 160934"/>
                    <a:gd name="connsiteX5" fmla="*/ 58522 w 185318"/>
                    <a:gd name="connsiteY5" fmla="*/ 7315 h 160934"/>
                    <a:gd name="connsiteX6" fmla="*/ 36576 w 185318"/>
                    <a:gd name="connsiteY6" fmla="*/ 14630 h 160934"/>
                    <a:gd name="connsiteX7" fmla="*/ 21946 w 185318"/>
                    <a:gd name="connsiteY7" fmla="*/ 36576 h 160934"/>
                    <a:gd name="connsiteX8" fmla="*/ 7315 w 185318"/>
                    <a:gd name="connsiteY8" fmla="*/ 51206 h 160934"/>
                    <a:gd name="connsiteX9" fmla="*/ 0 w 185318"/>
                    <a:gd name="connsiteY9" fmla="*/ 80467 h 160934"/>
                    <a:gd name="connsiteX10" fmla="*/ 7315 w 185318"/>
                    <a:gd name="connsiteY10" fmla="*/ 124358 h 160934"/>
                    <a:gd name="connsiteX11" fmla="*/ 58522 w 185318"/>
                    <a:gd name="connsiteY11" fmla="*/ 160934 h 160934"/>
                    <a:gd name="connsiteX12" fmla="*/ 73152 w 185318"/>
                    <a:gd name="connsiteY12" fmla="*/ 138988 h 160934"/>
                    <a:gd name="connsiteX13" fmla="*/ 117043 w 185318"/>
                    <a:gd name="connsiteY13" fmla="*/ 109728 h 160934"/>
                    <a:gd name="connsiteX14" fmla="*/ 138989 w 185318"/>
                    <a:gd name="connsiteY14" fmla="*/ 146304 h 160934"/>
                    <a:gd name="connsiteX15" fmla="*/ 146304 w 185318"/>
                    <a:gd name="connsiteY15" fmla="*/ 138988 h 160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5318" h="160934">
                      <a:moveTo>
                        <a:pt x="146304" y="138988"/>
                      </a:moveTo>
                      <a:cubicBezTo>
                        <a:pt x="152400" y="126796"/>
                        <a:pt x="166328" y="95320"/>
                        <a:pt x="175565" y="73152"/>
                      </a:cubicBezTo>
                      <a:cubicBezTo>
                        <a:pt x="178531" y="66034"/>
                        <a:pt x="185318" y="58521"/>
                        <a:pt x="182880" y="51206"/>
                      </a:cubicBezTo>
                      <a:cubicBezTo>
                        <a:pt x="179609" y="41392"/>
                        <a:pt x="169101" y="35611"/>
                        <a:pt x="160935" y="29260"/>
                      </a:cubicBezTo>
                      <a:cubicBezTo>
                        <a:pt x="147055" y="18465"/>
                        <a:pt x="117043" y="0"/>
                        <a:pt x="117043" y="0"/>
                      </a:cubicBezTo>
                      <a:cubicBezTo>
                        <a:pt x="97536" y="2438"/>
                        <a:pt x="77864" y="3798"/>
                        <a:pt x="58522" y="7315"/>
                      </a:cubicBezTo>
                      <a:cubicBezTo>
                        <a:pt x="50935" y="8694"/>
                        <a:pt x="42597" y="9813"/>
                        <a:pt x="36576" y="14630"/>
                      </a:cubicBezTo>
                      <a:cubicBezTo>
                        <a:pt x="29711" y="20122"/>
                        <a:pt x="27438" y="29711"/>
                        <a:pt x="21946" y="36576"/>
                      </a:cubicBezTo>
                      <a:cubicBezTo>
                        <a:pt x="17638" y="41962"/>
                        <a:pt x="12192" y="46329"/>
                        <a:pt x="7315" y="51206"/>
                      </a:cubicBezTo>
                      <a:cubicBezTo>
                        <a:pt x="4877" y="60960"/>
                        <a:pt x="0" y="70413"/>
                        <a:pt x="0" y="80467"/>
                      </a:cubicBezTo>
                      <a:cubicBezTo>
                        <a:pt x="0" y="95299"/>
                        <a:pt x="682" y="111092"/>
                        <a:pt x="7315" y="124358"/>
                      </a:cubicBezTo>
                      <a:cubicBezTo>
                        <a:pt x="21201" y="152129"/>
                        <a:pt x="35133" y="153138"/>
                        <a:pt x="58522" y="160934"/>
                      </a:cubicBezTo>
                      <a:cubicBezTo>
                        <a:pt x="63399" y="153619"/>
                        <a:pt x="66535" y="144777"/>
                        <a:pt x="73152" y="138988"/>
                      </a:cubicBezTo>
                      <a:cubicBezTo>
                        <a:pt x="86385" y="127409"/>
                        <a:pt x="117043" y="109728"/>
                        <a:pt x="117043" y="109728"/>
                      </a:cubicBezTo>
                      <a:cubicBezTo>
                        <a:pt x="119935" y="118403"/>
                        <a:pt x="124815" y="143942"/>
                        <a:pt x="138989" y="146304"/>
                      </a:cubicBezTo>
                      <a:cubicBezTo>
                        <a:pt x="181392" y="153371"/>
                        <a:pt x="140208" y="151180"/>
                        <a:pt x="146304" y="138988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5" name="Forma lliure 291">
                  <a:extLst>
                    <a:ext uri="{FF2B5EF4-FFF2-40B4-BE49-F238E27FC236}">
                      <a16:creationId xmlns:a16="http://schemas.microsoft.com/office/drawing/2014/main" id="{A380068C-D584-3E43-A4DF-70F07FEB02EC}"/>
                    </a:ext>
                  </a:extLst>
                </p:cNvPr>
                <p:cNvSpPr/>
                <p:nvPr/>
              </p:nvSpPr>
              <p:spPr bwMode="auto">
                <a:xfrm>
                  <a:off x="6145668" y="5226739"/>
                  <a:ext cx="258572" cy="280750"/>
                </a:xfrm>
                <a:custGeom>
                  <a:avLst/>
                  <a:gdLst>
                    <a:gd name="connsiteX0" fmla="*/ 160935 w 166849"/>
                    <a:gd name="connsiteY0" fmla="*/ 23502 h 178423"/>
                    <a:gd name="connsiteX1" fmla="*/ 124359 w 166849"/>
                    <a:gd name="connsiteY1" fmla="*/ 89338 h 178423"/>
                    <a:gd name="connsiteX2" fmla="*/ 109728 w 166849"/>
                    <a:gd name="connsiteY2" fmla="*/ 111284 h 178423"/>
                    <a:gd name="connsiteX3" fmla="*/ 21946 w 166849"/>
                    <a:gd name="connsiteY3" fmla="*/ 147860 h 178423"/>
                    <a:gd name="connsiteX4" fmla="*/ 0 w 166849"/>
                    <a:gd name="connsiteY4" fmla="*/ 103969 h 178423"/>
                    <a:gd name="connsiteX5" fmla="*/ 14631 w 166849"/>
                    <a:gd name="connsiteY5" fmla="*/ 38132 h 178423"/>
                    <a:gd name="connsiteX6" fmla="*/ 36576 w 166849"/>
                    <a:gd name="connsiteY6" fmla="*/ 23502 h 178423"/>
                    <a:gd name="connsiteX7" fmla="*/ 87783 w 166849"/>
                    <a:gd name="connsiteY7" fmla="*/ 8871 h 178423"/>
                    <a:gd name="connsiteX8" fmla="*/ 109728 w 166849"/>
                    <a:gd name="connsiteY8" fmla="*/ 1556 h 178423"/>
                    <a:gd name="connsiteX9" fmla="*/ 160935 w 166849"/>
                    <a:gd name="connsiteY9" fmla="*/ 8871 h 178423"/>
                    <a:gd name="connsiteX10" fmla="*/ 160935 w 166849"/>
                    <a:gd name="connsiteY10" fmla="*/ 23502 h 178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849" h="178423">
                      <a:moveTo>
                        <a:pt x="160935" y="23502"/>
                      </a:moveTo>
                      <a:cubicBezTo>
                        <a:pt x="148058" y="62127"/>
                        <a:pt x="157896" y="39033"/>
                        <a:pt x="124359" y="89338"/>
                      </a:cubicBezTo>
                      <a:lnTo>
                        <a:pt x="109728" y="111284"/>
                      </a:lnTo>
                      <a:cubicBezTo>
                        <a:pt x="87349" y="178423"/>
                        <a:pt x="110443" y="156709"/>
                        <a:pt x="21946" y="147860"/>
                      </a:cubicBezTo>
                      <a:cubicBezTo>
                        <a:pt x="14549" y="136764"/>
                        <a:pt x="0" y="119112"/>
                        <a:pt x="0" y="103969"/>
                      </a:cubicBezTo>
                      <a:cubicBezTo>
                        <a:pt x="0" y="103610"/>
                        <a:pt x="7086" y="47563"/>
                        <a:pt x="14631" y="38132"/>
                      </a:cubicBezTo>
                      <a:cubicBezTo>
                        <a:pt x="20123" y="31267"/>
                        <a:pt x="28713" y="27434"/>
                        <a:pt x="36576" y="23502"/>
                      </a:cubicBezTo>
                      <a:cubicBezTo>
                        <a:pt x="48274" y="17653"/>
                        <a:pt x="76838" y="11998"/>
                        <a:pt x="87783" y="8871"/>
                      </a:cubicBezTo>
                      <a:cubicBezTo>
                        <a:pt x="95197" y="6753"/>
                        <a:pt x="102413" y="3994"/>
                        <a:pt x="109728" y="1556"/>
                      </a:cubicBezTo>
                      <a:cubicBezTo>
                        <a:pt x="126797" y="3994"/>
                        <a:pt x="146150" y="0"/>
                        <a:pt x="160935" y="8871"/>
                      </a:cubicBezTo>
                      <a:cubicBezTo>
                        <a:pt x="166849" y="12420"/>
                        <a:pt x="146304" y="23502"/>
                        <a:pt x="160935" y="2350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6" name="Forma lliure 292">
                  <a:extLst>
                    <a:ext uri="{FF2B5EF4-FFF2-40B4-BE49-F238E27FC236}">
                      <a16:creationId xmlns:a16="http://schemas.microsoft.com/office/drawing/2014/main" id="{C05EA1B3-397A-605C-B36E-FD5015A14222}"/>
                    </a:ext>
                  </a:extLst>
                </p:cNvPr>
                <p:cNvSpPr/>
                <p:nvPr/>
              </p:nvSpPr>
              <p:spPr bwMode="auto">
                <a:xfrm>
                  <a:off x="5603733" y="5368847"/>
                  <a:ext cx="308158" cy="207961"/>
                </a:xfrm>
                <a:custGeom>
                  <a:avLst/>
                  <a:gdLst>
                    <a:gd name="connsiteX0" fmla="*/ 175564 w 198729"/>
                    <a:gd name="connsiteY0" fmla="*/ 43526 h 131308"/>
                    <a:gd name="connsiteX1" fmla="*/ 138988 w 198729"/>
                    <a:gd name="connsiteY1" fmla="*/ 87417 h 131308"/>
                    <a:gd name="connsiteX2" fmla="*/ 109728 w 198729"/>
                    <a:gd name="connsiteY2" fmla="*/ 123993 h 131308"/>
                    <a:gd name="connsiteX3" fmla="*/ 87782 w 198729"/>
                    <a:gd name="connsiteY3" fmla="*/ 131308 h 131308"/>
                    <a:gd name="connsiteX4" fmla="*/ 29260 w 198729"/>
                    <a:gd name="connsiteY4" fmla="*/ 116678 h 131308"/>
                    <a:gd name="connsiteX5" fmla="*/ 14630 w 198729"/>
                    <a:gd name="connsiteY5" fmla="*/ 94732 h 131308"/>
                    <a:gd name="connsiteX6" fmla="*/ 0 w 198729"/>
                    <a:gd name="connsiteY6" fmla="*/ 50841 h 131308"/>
                    <a:gd name="connsiteX7" fmla="*/ 175564 w 198729"/>
                    <a:gd name="connsiteY7" fmla="*/ 43526 h 1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729" h="131308">
                      <a:moveTo>
                        <a:pt x="175564" y="43526"/>
                      </a:moveTo>
                      <a:cubicBezTo>
                        <a:pt x="198729" y="49622"/>
                        <a:pt x="185925" y="31093"/>
                        <a:pt x="138988" y="87417"/>
                      </a:cubicBezTo>
                      <a:cubicBezTo>
                        <a:pt x="129022" y="99376"/>
                        <a:pt x="123914" y="115481"/>
                        <a:pt x="109728" y="123993"/>
                      </a:cubicBezTo>
                      <a:cubicBezTo>
                        <a:pt x="103116" y="127960"/>
                        <a:pt x="95097" y="128870"/>
                        <a:pt x="87782" y="131308"/>
                      </a:cubicBezTo>
                      <a:cubicBezTo>
                        <a:pt x="85961" y="130944"/>
                        <a:pt x="36757" y="122676"/>
                        <a:pt x="29260" y="116678"/>
                      </a:cubicBezTo>
                      <a:cubicBezTo>
                        <a:pt x="22395" y="111186"/>
                        <a:pt x="18201" y="102766"/>
                        <a:pt x="14630" y="94732"/>
                      </a:cubicBezTo>
                      <a:cubicBezTo>
                        <a:pt x="8367" y="80639"/>
                        <a:pt x="0" y="50841"/>
                        <a:pt x="0" y="50841"/>
                      </a:cubicBezTo>
                      <a:cubicBezTo>
                        <a:pt x="50837" y="0"/>
                        <a:pt x="152399" y="37430"/>
                        <a:pt x="175564" y="4352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7" name="Forma lliure 293">
                  <a:extLst>
                    <a:ext uri="{FF2B5EF4-FFF2-40B4-BE49-F238E27FC236}">
                      <a16:creationId xmlns:a16="http://schemas.microsoft.com/office/drawing/2014/main" id="{8F9C7C5B-0C65-77C5-9C53-EDFEEBC6E433}"/>
                    </a:ext>
                  </a:extLst>
                </p:cNvPr>
                <p:cNvSpPr/>
                <p:nvPr/>
              </p:nvSpPr>
              <p:spPr bwMode="auto">
                <a:xfrm>
                  <a:off x="5182226" y="5226739"/>
                  <a:ext cx="127514" cy="350069"/>
                </a:xfrm>
                <a:custGeom>
                  <a:avLst/>
                  <a:gdLst>
                    <a:gd name="connsiteX0" fmla="*/ 25585 w 84106"/>
                    <a:gd name="connsiteY0" fmla="*/ 30480 h 220675"/>
                    <a:gd name="connsiteX1" fmla="*/ 18270 w 84106"/>
                    <a:gd name="connsiteY1" fmla="*/ 206045 h 220675"/>
                    <a:gd name="connsiteX2" fmla="*/ 40215 w 84106"/>
                    <a:gd name="connsiteY2" fmla="*/ 220675 h 220675"/>
                    <a:gd name="connsiteX3" fmla="*/ 62161 w 84106"/>
                    <a:gd name="connsiteY3" fmla="*/ 213360 h 220675"/>
                    <a:gd name="connsiteX4" fmla="*/ 84106 w 84106"/>
                    <a:gd name="connsiteY4" fmla="*/ 176784 h 220675"/>
                    <a:gd name="connsiteX5" fmla="*/ 76791 w 84106"/>
                    <a:gd name="connsiteY5" fmla="*/ 147523 h 220675"/>
                    <a:gd name="connsiteX6" fmla="*/ 69476 w 84106"/>
                    <a:gd name="connsiteY6" fmla="*/ 30480 h 220675"/>
                    <a:gd name="connsiteX7" fmla="*/ 47530 w 84106"/>
                    <a:gd name="connsiteY7" fmla="*/ 23165 h 220675"/>
                    <a:gd name="connsiteX8" fmla="*/ 25585 w 84106"/>
                    <a:gd name="connsiteY8" fmla="*/ 30480 h 2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106" h="220675">
                      <a:moveTo>
                        <a:pt x="25585" y="30480"/>
                      </a:moveTo>
                      <a:cubicBezTo>
                        <a:pt x="20708" y="60960"/>
                        <a:pt x="0" y="151235"/>
                        <a:pt x="18270" y="206045"/>
                      </a:cubicBezTo>
                      <a:cubicBezTo>
                        <a:pt x="21050" y="214385"/>
                        <a:pt x="32900" y="215798"/>
                        <a:pt x="40215" y="220675"/>
                      </a:cubicBezTo>
                      <a:cubicBezTo>
                        <a:pt x="47530" y="218237"/>
                        <a:pt x="55549" y="217327"/>
                        <a:pt x="62161" y="213360"/>
                      </a:cubicBezTo>
                      <a:cubicBezTo>
                        <a:pt x="78896" y="203319"/>
                        <a:pt x="78353" y="194044"/>
                        <a:pt x="84106" y="176784"/>
                      </a:cubicBezTo>
                      <a:cubicBezTo>
                        <a:pt x="81668" y="167030"/>
                        <a:pt x="77791" y="157527"/>
                        <a:pt x="76791" y="147523"/>
                      </a:cubicBezTo>
                      <a:cubicBezTo>
                        <a:pt x="72901" y="108627"/>
                        <a:pt x="78429" y="68531"/>
                        <a:pt x="69476" y="30480"/>
                      </a:cubicBezTo>
                      <a:cubicBezTo>
                        <a:pt x="67710" y="22974"/>
                        <a:pt x="54845" y="25603"/>
                        <a:pt x="47530" y="23165"/>
                      </a:cubicBezTo>
                      <a:cubicBezTo>
                        <a:pt x="15904" y="31071"/>
                        <a:pt x="30462" y="0"/>
                        <a:pt x="25585" y="3048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8" name="Forma lliure 294">
                  <a:extLst>
                    <a:ext uri="{FF2B5EF4-FFF2-40B4-BE49-F238E27FC236}">
                      <a16:creationId xmlns:a16="http://schemas.microsoft.com/office/drawing/2014/main" id="{A7698840-B8D4-5B4A-7D45-3F7A0D0F6AC5}"/>
                    </a:ext>
                  </a:extLst>
                </p:cNvPr>
                <p:cNvSpPr/>
                <p:nvPr/>
              </p:nvSpPr>
              <p:spPr bwMode="auto">
                <a:xfrm>
                  <a:off x="4622580" y="5410440"/>
                  <a:ext cx="269197" cy="187165"/>
                </a:xfrm>
                <a:custGeom>
                  <a:avLst/>
                  <a:gdLst>
                    <a:gd name="connsiteX0" fmla="*/ 138989 w 173198"/>
                    <a:gd name="connsiteY0" fmla="*/ 9613 h 118045"/>
                    <a:gd name="connsiteX1" fmla="*/ 43891 w 173198"/>
                    <a:gd name="connsiteY1" fmla="*/ 24244 h 118045"/>
                    <a:gd name="connsiteX2" fmla="*/ 0 w 173198"/>
                    <a:gd name="connsiteY2" fmla="*/ 38874 h 118045"/>
                    <a:gd name="connsiteX3" fmla="*/ 7315 w 173198"/>
                    <a:gd name="connsiteY3" fmla="*/ 68135 h 118045"/>
                    <a:gd name="connsiteX4" fmla="*/ 29261 w 173198"/>
                    <a:gd name="connsiteY4" fmla="*/ 82765 h 118045"/>
                    <a:gd name="connsiteX5" fmla="*/ 43891 w 173198"/>
                    <a:gd name="connsiteY5" fmla="*/ 97396 h 118045"/>
                    <a:gd name="connsiteX6" fmla="*/ 138989 w 173198"/>
                    <a:gd name="connsiteY6" fmla="*/ 60820 h 118045"/>
                    <a:gd name="connsiteX7" fmla="*/ 138989 w 173198"/>
                    <a:gd name="connsiteY7" fmla="*/ 9613 h 118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3198" h="118045">
                      <a:moveTo>
                        <a:pt x="138989" y="9613"/>
                      </a:moveTo>
                      <a:cubicBezTo>
                        <a:pt x="123139" y="3517"/>
                        <a:pt x="173198" y="0"/>
                        <a:pt x="43891" y="24244"/>
                      </a:cubicBezTo>
                      <a:cubicBezTo>
                        <a:pt x="28733" y="27086"/>
                        <a:pt x="0" y="38874"/>
                        <a:pt x="0" y="38874"/>
                      </a:cubicBezTo>
                      <a:cubicBezTo>
                        <a:pt x="2438" y="48628"/>
                        <a:pt x="1738" y="59770"/>
                        <a:pt x="7315" y="68135"/>
                      </a:cubicBezTo>
                      <a:cubicBezTo>
                        <a:pt x="12192" y="75450"/>
                        <a:pt x="22396" y="77273"/>
                        <a:pt x="29261" y="82765"/>
                      </a:cubicBezTo>
                      <a:cubicBezTo>
                        <a:pt x="34647" y="87073"/>
                        <a:pt x="39014" y="92519"/>
                        <a:pt x="43891" y="97396"/>
                      </a:cubicBezTo>
                      <a:cubicBezTo>
                        <a:pt x="123406" y="90770"/>
                        <a:pt x="130814" y="118045"/>
                        <a:pt x="138989" y="60820"/>
                      </a:cubicBezTo>
                      <a:cubicBezTo>
                        <a:pt x="140024" y="53578"/>
                        <a:pt x="154839" y="15709"/>
                        <a:pt x="138989" y="961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89" name="Forma lliure 295">
                  <a:extLst>
                    <a:ext uri="{FF2B5EF4-FFF2-40B4-BE49-F238E27FC236}">
                      <a16:creationId xmlns:a16="http://schemas.microsoft.com/office/drawing/2014/main" id="{4ECF2896-9CB9-C7C6-8196-884B16683938}"/>
                    </a:ext>
                  </a:extLst>
                </p:cNvPr>
                <p:cNvSpPr/>
                <p:nvPr/>
              </p:nvSpPr>
              <p:spPr bwMode="auto">
                <a:xfrm>
                  <a:off x="4555282" y="5698119"/>
                  <a:ext cx="205440" cy="204497"/>
                </a:xfrm>
                <a:custGeom>
                  <a:avLst/>
                  <a:gdLst>
                    <a:gd name="connsiteX0" fmla="*/ 109728 w 132733"/>
                    <a:gd name="connsiteY0" fmla="*/ 23981 h 128047"/>
                    <a:gd name="connsiteX1" fmla="*/ 87782 w 132733"/>
                    <a:gd name="connsiteY1" fmla="*/ 16666 h 128047"/>
                    <a:gd name="connsiteX2" fmla="*/ 73152 w 132733"/>
                    <a:gd name="connsiteY2" fmla="*/ 2035 h 128047"/>
                    <a:gd name="connsiteX3" fmla="*/ 0 w 132733"/>
                    <a:gd name="connsiteY3" fmla="*/ 9350 h 128047"/>
                    <a:gd name="connsiteX4" fmla="*/ 21946 w 132733"/>
                    <a:gd name="connsiteY4" fmla="*/ 67872 h 128047"/>
                    <a:gd name="connsiteX5" fmla="*/ 43891 w 132733"/>
                    <a:gd name="connsiteY5" fmla="*/ 89818 h 128047"/>
                    <a:gd name="connsiteX6" fmla="*/ 65837 w 132733"/>
                    <a:gd name="connsiteY6" fmla="*/ 97133 h 128047"/>
                    <a:gd name="connsiteX7" fmla="*/ 87782 w 132733"/>
                    <a:gd name="connsiteY7" fmla="*/ 111763 h 128047"/>
                    <a:gd name="connsiteX8" fmla="*/ 102413 w 132733"/>
                    <a:gd name="connsiteY8" fmla="*/ 126394 h 128047"/>
                    <a:gd name="connsiteX9" fmla="*/ 131674 w 132733"/>
                    <a:gd name="connsiteY9" fmla="*/ 119078 h 128047"/>
                    <a:gd name="connsiteX10" fmla="*/ 124358 w 132733"/>
                    <a:gd name="connsiteY10" fmla="*/ 45926 h 128047"/>
                    <a:gd name="connsiteX11" fmla="*/ 102413 w 132733"/>
                    <a:gd name="connsiteY11" fmla="*/ 38611 h 128047"/>
                    <a:gd name="connsiteX12" fmla="*/ 109728 w 132733"/>
                    <a:gd name="connsiteY12" fmla="*/ 23981 h 12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2733" h="128047">
                      <a:moveTo>
                        <a:pt x="109728" y="23981"/>
                      </a:moveTo>
                      <a:cubicBezTo>
                        <a:pt x="107290" y="20324"/>
                        <a:pt x="94394" y="20633"/>
                        <a:pt x="87782" y="16666"/>
                      </a:cubicBezTo>
                      <a:cubicBezTo>
                        <a:pt x="81868" y="13118"/>
                        <a:pt x="80025" y="2608"/>
                        <a:pt x="73152" y="2035"/>
                      </a:cubicBezTo>
                      <a:cubicBezTo>
                        <a:pt x="48731" y="0"/>
                        <a:pt x="24384" y="6912"/>
                        <a:pt x="0" y="9350"/>
                      </a:cubicBezTo>
                      <a:cubicBezTo>
                        <a:pt x="4864" y="23944"/>
                        <a:pt x="15695" y="57871"/>
                        <a:pt x="21946" y="67872"/>
                      </a:cubicBezTo>
                      <a:cubicBezTo>
                        <a:pt x="27429" y="76645"/>
                        <a:pt x="35283" y="84079"/>
                        <a:pt x="43891" y="89818"/>
                      </a:cubicBezTo>
                      <a:cubicBezTo>
                        <a:pt x="50307" y="94095"/>
                        <a:pt x="58522" y="94695"/>
                        <a:pt x="65837" y="97133"/>
                      </a:cubicBezTo>
                      <a:cubicBezTo>
                        <a:pt x="73152" y="102010"/>
                        <a:pt x="80917" y="106271"/>
                        <a:pt x="87782" y="111763"/>
                      </a:cubicBezTo>
                      <a:cubicBezTo>
                        <a:pt x="93168" y="116072"/>
                        <a:pt x="95610" y="125260"/>
                        <a:pt x="102413" y="126394"/>
                      </a:cubicBezTo>
                      <a:cubicBezTo>
                        <a:pt x="112330" y="128047"/>
                        <a:pt x="121920" y="121517"/>
                        <a:pt x="131674" y="119078"/>
                      </a:cubicBezTo>
                      <a:cubicBezTo>
                        <a:pt x="129235" y="94694"/>
                        <a:pt x="132733" y="68956"/>
                        <a:pt x="124358" y="45926"/>
                      </a:cubicBezTo>
                      <a:cubicBezTo>
                        <a:pt x="121723" y="38680"/>
                        <a:pt x="109025" y="42578"/>
                        <a:pt x="102413" y="38611"/>
                      </a:cubicBezTo>
                      <a:cubicBezTo>
                        <a:pt x="84333" y="27763"/>
                        <a:pt x="112166" y="27638"/>
                        <a:pt x="109728" y="2398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0" name="Forma lliure 296">
                  <a:extLst>
                    <a:ext uri="{FF2B5EF4-FFF2-40B4-BE49-F238E27FC236}">
                      <a16:creationId xmlns:a16="http://schemas.microsoft.com/office/drawing/2014/main" id="{2EDE7E35-C54D-3643-91D8-A489A31FEFE7}"/>
                    </a:ext>
                  </a:extLst>
                </p:cNvPr>
                <p:cNvSpPr/>
                <p:nvPr/>
              </p:nvSpPr>
              <p:spPr bwMode="auto">
                <a:xfrm>
                  <a:off x="4905945" y="5632265"/>
                  <a:ext cx="368375" cy="204495"/>
                </a:xfrm>
                <a:custGeom>
                  <a:avLst/>
                  <a:gdLst>
                    <a:gd name="connsiteX0" fmla="*/ 234087 w 238964"/>
                    <a:gd name="connsiteY0" fmla="*/ 87782 h 128052"/>
                    <a:gd name="connsiteX1" fmla="*/ 175565 w 238964"/>
                    <a:gd name="connsiteY1" fmla="*/ 43891 h 128052"/>
                    <a:gd name="connsiteX2" fmla="*/ 153619 w 238964"/>
                    <a:gd name="connsiteY2" fmla="*/ 29261 h 128052"/>
                    <a:gd name="connsiteX3" fmla="*/ 138989 w 238964"/>
                    <a:gd name="connsiteY3" fmla="*/ 14630 h 128052"/>
                    <a:gd name="connsiteX4" fmla="*/ 95098 w 238964"/>
                    <a:gd name="connsiteY4" fmla="*/ 0 h 128052"/>
                    <a:gd name="connsiteX5" fmla="*/ 58522 w 238964"/>
                    <a:gd name="connsiteY5" fmla="*/ 7315 h 128052"/>
                    <a:gd name="connsiteX6" fmla="*/ 14631 w 238964"/>
                    <a:gd name="connsiteY6" fmla="*/ 14630 h 128052"/>
                    <a:gd name="connsiteX7" fmla="*/ 0 w 238964"/>
                    <a:gd name="connsiteY7" fmla="*/ 29261 h 128052"/>
                    <a:gd name="connsiteX8" fmla="*/ 7315 w 238964"/>
                    <a:gd name="connsiteY8" fmla="*/ 87782 h 128052"/>
                    <a:gd name="connsiteX9" fmla="*/ 21946 w 238964"/>
                    <a:gd name="connsiteY9" fmla="*/ 102413 h 128052"/>
                    <a:gd name="connsiteX10" fmla="*/ 36576 w 238964"/>
                    <a:gd name="connsiteY10" fmla="*/ 124358 h 128052"/>
                    <a:gd name="connsiteX11" fmla="*/ 204826 w 238964"/>
                    <a:gd name="connsiteY11" fmla="*/ 117043 h 128052"/>
                    <a:gd name="connsiteX12" fmla="*/ 234087 w 238964"/>
                    <a:gd name="connsiteY12" fmla="*/ 87782 h 12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964" h="128052">
                      <a:moveTo>
                        <a:pt x="234087" y="87782"/>
                      </a:moveTo>
                      <a:cubicBezTo>
                        <a:pt x="229210" y="75590"/>
                        <a:pt x="217594" y="85920"/>
                        <a:pt x="175565" y="43891"/>
                      </a:cubicBezTo>
                      <a:cubicBezTo>
                        <a:pt x="169348" y="37674"/>
                        <a:pt x="160484" y="34753"/>
                        <a:pt x="153619" y="29261"/>
                      </a:cubicBezTo>
                      <a:cubicBezTo>
                        <a:pt x="148233" y="24953"/>
                        <a:pt x="145158" y="17714"/>
                        <a:pt x="138989" y="14630"/>
                      </a:cubicBezTo>
                      <a:cubicBezTo>
                        <a:pt x="125195" y="7733"/>
                        <a:pt x="95098" y="0"/>
                        <a:pt x="95098" y="0"/>
                      </a:cubicBezTo>
                      <a:lnTo>
                        <a:pt x="58522" y="7315"/>
                      </a:lnTo>
                      <a:cubicBezTo>
                        <a:pt x="43929" y="9968"/>
                        <a:pt x="28519" y="9422"/>
                        <a:pt x="14631" y="14630"/>
                      </a:cubicBezTo>
                      <a:cubicBezTo>
                        <a:pt x="8173" y="17052"/>
                        <a:pt x="4877" y="24384"/>
                        <a:pt x="0" y="29261"/>
                      </a:cubicBezTo>
                      <a:cubicBezTo>
                        <a:pt x="2438" y="48768"/>
                        <a:pt x="1666" y="68952"/>
                        <a:pt x="7315" y="87782"/>
                      </a:cubicBezTo>
                      <a:cubicBezTo>
                        <a:pt x="9297" y="94388"/>
                        <a:pt x="17637" y="97027"/>
                        <a:pt x="21946" y="102413"/>
                      </a:cubicBezTo>
                      <a:cubicBezTo>
                        <a:pt x="27438" y="109278"/>
                        <a:pt x="31699" y="117043"/>
                        <a:pt x="36576" y="124358"/>
                      </a:cubicBezTo>
                      <a:cubicBezTo>
                        <a:pt x="92659" y="121920"/>
                        <a:pt x="149780" y="128052"/>
                        <a:pt x="204826" y="117043"/>
                      </a:cubicBezTo>
                      <a:cubicBezTo>
                        <a:pt x="215519" y="114904"/>
                        <a:pt x="238964" y="99974"/>
                        <a:pt x="234087" y="8778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1" name="Forma lliure 297">
                  <a:extLst>
                    <a:ext uri="{FF2B5EF4-FFF2-40B4-BE49-F238E27FC236}">
                      <a16:creationId xmlns:a16="http://schemas.microsoft.com/office/drawing/2014/main" id="{B4961A62-C4E7-4DA4-D1DC-6887F0B440D5}"/>
                    </a:ext>
                  </a:extLst>
                </p:cNvPr>
                <p:cNvSpPr/>
                <p:nvPr/>
              </p:nvSpPr>
              <p:spPr bwMode="auto">
                <a:xfrm>
                  <a:off x="5490387" y="5691187"/>
                  <a:ext cx="318786" cy="183701"/>
                </a:xfrm>
                <a:custGeom>
                  <a:avLst/>
                  <a:gdLst>
                    <a:gd name="connsiteX0" fmla="*/ 204825 w 206044"/>
                    <a:gd name="connsiteY0" fmla="*/ 43891 h 117043"/>
                    <a:gd name="connsiteX1" fmla="*/ 175564 w 206044"/>
                    <a:gd name="connsiteY1" fmla="*/ 102413 h 117043"/>
                    <a:gd name="connsiteX2" fmla="*/ 146304 w 206044"/>
                    <a:gd name="connsiteY2" fmla="*/ 117043 h 117043"/>
                    <a:gd name="connsiteX3" fmla="*/ 43891 w 206044"/>
                    <a:gd name="connsiteY3" fmla="*/ 109728 h 117043"/>
                    <a:gd name="connsiteX4" fmla="*/ 14630 w 206044"/>
                    <a:gd name="connsiteY4" fmla="*/ 73152 h 117043"/>
                    <a:gd name="connsiteX5" fmla="*/ 0 w 206044"/>
                    <a:gd name="connsiteY5" fmla="*/ 29261 h 117043"/>
                    <a:gd name="connsiteX6" fmla="*/ 7315 w 206044"/>
                    <a:gd name="connsiteY6" fmla="*/ 7315 h 117043"/>
                    <a:gd name="connsiteX7" fmla="*/ 29260 w 206044"/>
                    <a:gd name="connsiteY7" fmla="*/ 0 h 117043"/>
                    <a:gd name="connsiteX8" fmla="*/ 146304 w 206044"/>
                    <a:gd name="connsiteY8" fmla="*/ 7315 h 117043"/>
                    <a:gd name="connsiteX9" fmla="*/ 168249 w 206044"/>
                    <a:gd name="connsiteY9" fmla="*/ 14630 h 117043"/>
                    <a:gd name="connsiteX10" fmla="*/ 182880 w 206044"/>
                    <a:gd name="connsiteY10" fmla="*/ 65837 h 117043"/>
                    <a:gd name="connsiteX11" fmla="*/ 204825 w 206044"/>
                    <a:gd name="connsiteY11" fmla="*/ 43891 h 11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6044" h="117043">
                      <a:moveTo>
                        <a:pt x="204825" y="43891"/>
                      </a:moveTo>
                      <a:cubicBezTo>
                        <a:pt x="203606" y="49987"/>
                        <a:pt x="192841" y="85136"/>
                        <a:pt x="175564" y="102413"/>
                      </a:cubicBezTo>
                      <a:cubicBezTo>
                        <a:pt x="167853" y="110124"/>
                        <a:pt x="156057" y="112166"/>
                        <a:pt x="146304" y="117043"/>
                      </a:cubicBezTo>
                      <a:cubicBezTo>
                        <a:pt x="112166" y="114605"/>
                        <a:pt x="77529" y="116035"/>
                        <a:pt x="43891" y="109728"/>
                      </a:cubicBezTo>
                      <a:cubicBezTo>
                        <a:pt x="36519" y="108346"/>
                        <a:pt x="15907" y="76024"/>
                        <a:pt x="14630" y="73152"/>
                      </a:cubicBezTo>
                      <a:cubicBezTo>
                        <a:pt x="8367" y="59059"/>
                        <a:pt x="0" y="29261"/>
                        <a:pt x="0" y="29261"/>
                      </a:cubicBezTo>
                      <a:cubicBezTo>
                        <a:pt x="2438" y="21946"/>
                        <a:pt x="1863" y="12768"/>
                        <a:pt x="7315" y="7315"/>
                      </a:cubicBezTo>
                      <a:cubicBezTo>
                        <a:pt x="12767" y="1863"/>
                        <a:pt x="21549" y="0"/>
                        <a:pt x="29260" y="0"/>
                      </a:cubicBezTo>
                      <a:cubicBezTo>
                        <a:pt x="68351" y="0"/>
                        <a:pt x="107289" y="4877"/>
                        <a:pt x="146304" y="7315"/>
                      </a:cubicBezTo>
                      <a:cubicBezTo>
                        <a:pt x="153619" y="9753"/>
                        <a:pt x="162797" y="9178"/>
                        <a:pt x="168249" y="14630"/>
                      </a:cubicBezTo>
                      <a:cubicBezTo>
                        <a:pt x="172275" y="18656"/>
                        <a:pt x="182127" y="64896"/>
                        <a:pt x="182880" y="65837"/>
                      </a:cubicBezTo>
                      <a:cubicBezTo>
                        <a:pt x="187697" y="71858"/>
                        <a:pt x="206044" y="37795"/>
                        <a:pt x="204825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2" name="Forma lliure 298">
                  <a:extLst>
                    <a:ext uri="{FF2B5EF4-FFF2-40B4-BE49-F238E27FC236}">
                      <a16:creationId xmlns:a16="http://schemas.microsoft.com/office/drawing/2014/main" id="{A231EEA6-3BD8-F759-5385-746464C5630A}"/>
                    </a:ext>
                  </a:extLst>
                </p:cNvPr>
                <p:cNvSpPr/>
                <p:nvPr/>
              </p:nvSpPr>
              <p:spPr bwMode="auto">
                <a:xfrm>
                  <a:off x="6127959" y="5701586"/>
                  <a:ext cx="247944" cy="197563"/>
                </a:xfrm>
                <a:custGeom>
                  <a:avLst/>
                  <a:gdLst>
                    <a:gd name="connsiteX0" fmla="*/ 71184 w 161404"/>
                    <a:gd name="connsiteY0" fmla="*/ 8789 h 125833"/>
                    <a:gd name="connsiteX1" fmla="*/ 12662 w 161404"/>
                    <a:gd name="connsiteY1" fmla="*/ 16105 h 125833"/>
                    <a:gd name="connsiteX2" fmla="*/ 19977 w 161404"/>
                    <a:gd name="connsiteY2" fmla="*/ 81941 h 125833"/>
                    <a:gd name="connsiteX3" fmla="*/ 27293 w 161404"/>
                    <a:gd name="connsiteY3" fmla="*/ 103887 h 125833"/>
                    <a:gd name="connsiteX4" fmla="*/ 78499 w 161404"/>
                    <a:gd name="connsiteY4" fmla="*/ 125833 h 125833"/>
                    <a:gd name="connsiteX5" fmla="*/ 144336 w 161404"/>
                    <a:gd name="connsiteY5" fmla="*/ 96572 h 125833"/>
                    <a:gd name="connsiteX6" fmla="*/ 158966 w 161404"/>
                    <a:gd name="connsiteY6" fmla="*/ 52681 h 125833"/>
                    <a:gd name="connsiteX7" fmla="*/ 151651 w 161404"/>
                    <a:gd name="connsiteY7" fmla="*/ 30735 h 125833"/>
                    <a:gd name="connsiteX8" fmla="*/ 71184 w 161404"/>
                    <a:gd name="connsiteY8" fmla="*/ 8789 h 12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404" h="125833">
                      <a:moveTo>
                        <a:pt x="71184" y="8789"/>
                      </a:moveTo>
                      <a:cubicBezTo>
                        <a:pt x="48019" y="6351"/>
                        <a:pt x="23936" y="0"/>
                        <a:pt x="12662" y="16105"/>
                      </a:cubicBezTo>
                      <a:cubicBezTo>
                        <a:pt x="0" y="34194"/>
                        <a:pt x="16347" y="60161"/>
                        <a:pt x="19977" y="81941"/>
                      </a:cubicBezTo>
                      <a:cubicBezTo>
                        <a:pt x="21245" y="89547"/>
                        <a:pt x="21840" y="98434"/>
                        <a:pt x="27293" y="103887"/>
                      </a:cubicBezTo>
                      <a:cubicBezTo>
                        <a:pt x="36331" y="112925"/>
                        <a:pt x="65385" y="121461"/>
                        <a:pt x="78499" y="125833"/>
                      </a:cubicBezTo>
                      <a:cubicBezTo>
                        <a:pt x="130731" y="108422"/>
                        <a:pt x="109558" y="119756"/>
                        <a:pt x="144336" y="96572"/>
                      </a:cubicBezTo>
                      <a:lnTo>
                        <a:pt x="158966" y="52681"/>
                      </a:lnTo>
                      <a:cubicBezTo>
                        <a:pt x="161404" y="45366"/>
                        <a:pt x="158966" y="33173"/>
                        <a:pt x="151651" y="30735"/>
                      </a:cubicBezTo>
                      <a:cubicBezTo>
                        <a:pt x="63899" y="1484"/>
                        <a:pt x="94349" y="11227"/>
                        <a:pt x="71184" y="8789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3" name="Forma lliure 299">
                  <a:extLst>
                    <a:ext uri="{FF2B5EF4-FFF2-40B4-BE49-F238E27FC236}">
                      <a16:creationId xmlns:a16="http://schemas.microsoft.com/office/drawing/2014/main" id="{1322D00F-A921-6642-F12D-16ADD39AEC80}"/>
                    </a:ext>
                  </a:extLst>
                </p:cNvPr>
                <p:cNvSpPr/>
                <p:nvPr/>
              </p:nvSpPr>
              <p:spPr bwMode="auto">
                <a:xfrm>
                  <a:off x="6549463" y="5673858"/>
                  <a:ext cx="467553" cy="256486"/>
                </a:xfrm>
                <a:custGeom>
                  <a:avLst/>
                  <a:gdLst>
                    <a:gd name="connsiteX0" fmla="*/ 264577 w 302005"/>
                    <a:gd name="connsiteY0" fmla="*/ 18855 h 162675"/>
                    <a:gd name="connsiteX1" fmla="*/ 23175 w 302005"/>
                    <a:gd name="connsiteY1" fmla="*/ 26170 h 162675"/>
                    <a:gd name="connsiteX2" fmla="*/ 30490 w 302005"/>
                    <a:gd name="connsiteY2" fmla="*/ 99322 h 162675"/>
                    <a:gd name="connsiteX3" fmla="*/ 74381 w 302005"/>
                    <a:gd name="connsiteY3" fmla="*/ 135898 h 162675"/>
                    <a:gd name="connsiteX4" fmla="*/ 110957 w 302005"/>
                    <a:gd name="connsiteY4" fmla="*/ 157844 h 162675"/>
                    <a:gd name="connsiteX5" fmla="*/ 176794 w 302005"/>
                    <a:gd name="connsiteY5" fmla="*/ 143214 h 162675"/>
                    <a:gd name="connsiteX6" fmla="*/ 206055 w 302005"/>
                    <a:gd name="connsiteY6" fmla="*/ 106638 h 162675"/>
                    <a:gd name="connsiteX7" fmla="*/ 220685 w 302005"/>
                    <a:gd name="connsiteY7" fmla="*/ 92007 h 162675"/>
                    <a:gd name="connsiteX8" fmla="*/ 293837 w 302005"/>
                    <a:gd name="connsiteY8" fmla="*/ 84692 h 162675"/>
                    <a:gd name="connsiteX9" fmla="*/ 301153 w 302005"/>
                    <a:gd name="connsiteY9" fmla="*/ 62746 h 162675"/>
                    <a:gd name="connsiteX10" fmla="*/ 264577 w 302005"/>
                    <a:gd name="connsiteY10" fmla="*/ 4225 h 162675"/>
                    <a:gd name="connsiteX11" fmla="*/ 264577 w 302005"/>
                    <a:gd name="connsiteY11" fmla="*/ 18855 h 162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2005" h="162675">
                      <a:moveTo>
                        <a:pt x="264577" y="18855"/>
                      </a:moveTo>
                      <a:cubicBezTo>
                        <a:pt x="184110" y="21293"/>
                        <a:pt x="99307" y="0"/>
                        <a:pt x="23175" y="26170"/>
                      </a:cubicBezTo>
                      <a:cubicBezTo>
                        <a:pt x="0" y="34136"/>
                        <a:pt x="24980" y="75444"/>
                        <a:pt x="30490" y="99322"/>
                      </a:cubicBezTo>
                      <a:cubicBezTo>
                        <a:pt x="36550" y="125584"/>
                        <a:pt x="55389" y="123237"/>
                        <a:pt x="74381" y="135898"/>
                      </a:cubicBezTo>
                      <a:cubicBezTo>
                        <a:pt x="114547" y="162675"/>
                        <a:pt x="60018" y="140864"/>
                        <a:pt x="110957" y="157844"/>
                      </a:cubicBezTo>
                      <a:cubicBezTo>
                        <a:pt x="132903" y="152967"/>
                        <a:pt x="155667" y="150897"/>
                        <a:pt x="176794" y="143214"/>
                      </a:cubicBezTo>
                      <a:cubicBezTo>
                        <a:pt x="186758" y="139591"/>
                        <a:pt x="201472" y="112366"/>
                        <a:pt x="206055" y="106638"/>
                      </a:cubicBezTo>
                      <a:cubicBezTo>
                        <a:pt x="210363" y="101252"/>
                        <a:pt x="213994" y="93680"/>
                        <a:pt x="220685" y="92007"/>
                      </a:cubicBezTo>
                      <a:cubicBezTo>
                        <a:pt x="244459" y="86063"/>
                        <a:pt x="269453" y="87130"/>
                        <a:pt x="293837" y="84692"/>
                      </a:cubicBezTo>
                      <a:cubicBezTo>
                        <a:pt x="296276" y="77377"/>
                        <a:pt x="302005" y="70410"/>
                        <a:pt x="301153" y="62746"/>
                      </a:cubicBezTo>
                      <a:cubicBezTo>
                        <a:pt x="296278" y="18872"/>
                        <a:pt x="292207" y="22645"/>
                        <a:pt x="264577" y="4225"/>
                      </a:cubicBezTo>
                      <a:lnTo>
                        <a:pt x="264577" y="18855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4" name="Forma lliure 300">
                  <a:extLst>
                    <a:ext uri="{FF2B5EF4-FFF2-40B4-BE49-F238E27FC236}">
                      <a16:creationId xmlns:a16="http://schemas.microsoft.com/office/drawing/2014/main" id="{6F36134B-057A-9628-AA89-D4A78C3344F8}"/>
                    </a:ext>
                  </a:extLst>
                </p:cNvPr>
                <p:cNvSpPr/>
                <p:nvPr/>
              </p:nvSpPr>
              <p:spPr bwMode="auto">
                <a:xfrm>
                  <a:off x="7775018" y="5653062"/>
                  <a:ext cx="325870" cy="207961"/>
                </a:xfrm>
                <a:custGeom>
                  <a:avLst/>
                  <a:gdLst>
                    <a:gd name="connsiteX0" fmla="*/ 207513 w 211170"/>
                    <a:gd name="connsiteY0" fmla="*/ 14631 h 131674"/>
                    <a:gd name="connsiteX1" fmla="*/ 185567 w 211170"/>
                    <a:gd name="connsiteY1" fmla="*/ 21946 h 131674"/>
                    <a:gd name="connsiteX2" fmla="*/ 156306 w 211170"/>
                    <a:gd name="connsiteY2" fmla="*/ 7315 h 131674"/>
                    <a:gd name="connsiteX3" fmla="*/ 134361 w 211170"/>
                    <a:gd name="connsiteY3" fmla="*/ 0 h 131674"/>
                    <a:gd name="connsiteX4" fmla="*/ 17318 w 211170"/>
                    <a:gd name="connsiteY4" fmla="*/ 7315 h 131674"/>
                    <a:gd name="connsiteX5" fmla="*/ 2687 w 211170"/>
                    <a:gd name="connsiteY5" fmla="*/ 21946 h 131674"/>
                    <a:gd name="connsiteX6" fmla="*/ 24633 w 211170"/>
                    <a:gd name="connsiteY6" fmla="*/ 109728 h 131674"/>
                    <a:gd name="connsiteX7" fmla="*/ 31948 w 211170"/>
                    <a:gd name="connsiteY7" fmla="*/ 131674 h 131674"/>
                    <a:gd name="connsiteX8" fmla="*/ 46578 w 211170"/>
                    <a:gd name="connsiteY8" fmla="*/ 117043 h 131674"/>
                    <a:gd name="connsiteX9" fmla="*/ 68524 w 211170"/>
                    <a:gd name="connsiteY9" fmla="*/ 109728 h 131674"/>
                    <a:gd name="connsiteX10" fmla="*/ 75839 w 211170"/>
                    <a:gd name="connsiteY10" fmla="*/ 87783 h 131674"/>
                    <a:gd name="connsiteX11" fmla="*/ 97785 w 211170"/>
                    <a:gd name="connsiteY11" fmla="*/ 80467 h 131674"/>
                    <a:gd name="connsiteX12" fmla="*/ 163622 w 211170"/>
                    <a:gd name="connsiteY12" fmla="*/ 73152 h 131674"/>
                    <a:gd name="connsiteX13" fmla="*/ 207513 w 211170"/>
                    <a:gd name="connsiteY13" fmla="*/ 14631 h 131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1170" h="131674">
                      <a:moveTo>
                        <a:pt x="207513" y="14631"/>
                      </a:moveTo>
                      <a:cubicBezTo>
                        <a:pt x="211170" y="6097"/>
                        <a:pt x="193200" y="23037"/>
                        <a:pt x="185567" y="21946"/>
                      </a:cubicBezTo>
                      <a:cubicBezTo>
                        <a:pt x="174772" y="20404"/>
                        <a:pt x="166329" y="11611"/>
                        <a:pt x="156306" y="7315"/>
                      </a:cubicBezTo>
                      <a:cubicBezTo>
                        <a:pt x="149219" y="4278"/>
                        <a:pt x="141676" y="2438"/>
                        <a:pt x="134361" y="0"/>
                      </a:cubicBezTo>
                      <a:cubicBezTo>
                        <a:pt x="95347" y="2438"/>
                        <a:pt x="55877" y="888"/>
                        <a:pt x="17318" y="7315"/>
                      </a:cubicBezTo>
                      <a:cubicBezTo>
                        <a:pt x="10515" y="8449"/>
                        <a:pt x="3543" y="15102"/>
                        <a:pt x="2687" y="21946"/>
                      </a:cubicBezTo>
                      <a:cubicBezTo>
                        <a:pt x="0" y="43440"/>
                        <a:pt x="18347" y="90871"/>
                        <a:pt x="24633" y="109728"/>
                      </a:cubicBezTo>
                      <a:lnTo>
                        <a:pt x="31948" y="131674"/>
                      </a:lnTo>
                      <a:cubicBezTo>
                        <a:pt x="36825" y="126797"/>
                        <a:pt x="40664" y="120591"/>
                        <a:pt x="46578" y="117043"/>
                      </a:cubicBezTo>
                      <a:cubicBezTo>
                        <a:pt x="53190" y="113076"/>
                        <a:pt x="63071" y="115180"/>
                        <a:pt x="68524" y="109728"/>
                      </a:cubicBezTo>
                      <a:cubicBezTo>
                        <a:pt x="73976" y="104276"/>
                        <a:pt x="70387" y="93235"/>
                        <a:pt x="75839" y="87783"/>
                      </a:cubicBezTo>
                      <a:cubicBezTo>
                        <a:pt x="81292" y="82330"/>
                        <a:pt x="90179" y="81735"/>
                        <a:pt x="97785" y="80467"/>
                      </a:cubicBezTo>
                      <a:cubicBezTo>
                        <a:pt x="119565" y="76837"/>
                        <a:pt x="141676" y="75590"/>
                        <a:pt x="163622" y="73152"/>
                      </a:cubicBezTo>
                      <a:cubicBezTo>
                        <a:pt x="195711" y="51759"/>
                        <a:pt x="203856" y="23165"/>
                        <a:pt x="207513" y="1463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5" name="Oval 307">
                  <a:extLst>
                    <a:ext uri="{FF2B5EF4-FFF2-40B4-BE49-F238E27FC236}">
                      <a16:creationId xmlns:a16="http://schemas.microsoft.com/office/drawing/2014/main" id="{8C6727A9-EC7E-84D5-0833-C8DD01B514EC}"/>
                    </a:ext>
                  </a:extLst>
                </p:cNvPr>
                <p:cNvSpPr/>
                <p:nvPr/>
              </p:nvSpPr>
              <p:spPr bwMode="auto">
                <a:xfrm>
                  <a:off x="6492791" y="527179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6" name="Oval 308">
                  <a:extLst>
                    <a:ext uri="{FF2B5EF4-FFF2-40B4-BE49-F238E27FC236}">
                      <a16:creationId xmlns:a16="http://schemas.microsoft.com/office/drawing/2014/main" id="{AC933FD0-D35B-F08E-184E-08584FEF35AC}"/>
                    </a:ext>
                  </a:extLst>
                </p:cNvPr>
                <p:cNvSpPr/>
                <p:nvPr/>
              </p:nvSpPr>
              <p:spPr bwMode="auto">
                <a:xfrm>
                  <a:off x="6492791" y="538271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7" name="Oval 309">
                  <a:extLst>
                    <a:ext uri="{FF2B5EF4-FFF2-40B4-BE49-F238E27FC236}">
                      <a16:creationId xmlns:a16="http://schemas.microsoft.com/office/drawing/2014/main" id="{83434AAF-4DB1-665B-8616-6DF97F15F2B6}"/>
                    </a:ext>
                  </a:extLst>
                </p:cNvPr>
                <p:cNvSpPr/>
                <p:nvPr/>
              </p:nvSpPr>
              <p:spPr bwMode="auto">
                <a:xfrm>
                  <a:off x="6492791" y="549708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8" name="Oval 314">
                  <a:extLst>
                    <a:ext uri="{FF2B5EF4-FFF2-40B4-BE49-F238E27FC236}">
                      <a16:creationId xmlns:a16="http://schemas.microsoft.com/office/drawing/2014/main" id="{1499D14B-C4AC-F4F2-DD0A-EEB641E21836}"/>
                    </a:ext>
                  </a:extLst>
                </p:cNvPr>
                <p:cNvSpPr/>
                <p:nvPr/>
              </p:nvSpPr>
              <p:spPr bwMode="auto">
                <a:xfrm>
                  <a:off x="7757309" y="435676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199" name="Oval 315">
                  <a:extLst>
                    <a:ext uri="{FF2B5EF4-FFF2-40B4-BE49-F238E27FC236}">
                      <a16:creationId xmlns:a16="http://schemas.microsoft.com/office/drawing/2014/main" id="{21116047-1BF9-452C-AC54-FCD7EAF384D9}"/>
                    </a:ext>
                  </a:extLst>
                </p:cNvPr>
                <p:cNvSpPr/>
                <p:nvPr/>
              </p:nvSpPr>
              <p:spPr bwMode="auto">
                <a:xfrm>
                  <a:off x="7707721" y="420079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0" name="Oval 316">
                  <a:extLst>
                    <a:ext uri="{FF2B5EF4-FFF2-40B4-BE49-F238E27FC236}">
                      <a16:creationId xmlns:a16="http://schemas.microsoft.com/office/drawing/2014/main" id="{A8E58C77-5CCD-1FB3-819D-234610ABFC25}"/>
                    </a:ext>
                  </a:extLst>
                </p:cNvPr>
                <p:cNvSpPr/>
                <p:nvPr/>
              </p:nvSpPr>
              <p:spPr bwMode="auto">
                <a:xfrm>
                  <a:off x="7367682" y="435330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1" name="Oval 317">
                  <a:extLst>
                    <a:ext uri="{FF2B5EF4-FFF2-40B4-BE49-F238E27FC236}">
                      <a16:creationId xmlns:a16="http://schemas.microsoft.com/office/drawing/2014/main" id="{6554F85A-F00C-A50D-9ACA-DFCDC90D2F37}"/>
                    </a:ext>
                  </a:extLst>
                </p:cNvPr>
                <p:cNvSpPr/>
                <p:nvPr/>
              </p:nvSpPr>
              <p:spPr bwMode="auto">
                <a:xfrm>
                  <a:off x="7321633" y="419733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2" name="Oval 320">
                  <a:extLst>
                    <a:ext uri="{FF2B5EF4-FFF2-40B4-BE49-F238E27FC236}">
                      <a16:creationId xmlns:a16="http://schemas.microsoft.com/office/drawing/2014/main" id="{5EE26890-0D1B-9C7F-6C84-ED397946C50D}"/>
                    </a:ext>
                  </a:extLst>
                </p:cNvPr>
                <p:cNvSpPr/>
                <p:nvPr/>
              </p:nvSpPr>
              <p:spPr bwMode="auto">
                <a:xfrm>
                  <a:off x="7998170" y="480735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3" name="Oval 321">
                  <a:extLst>
                    <a:ext uri="{FF2B5EF4-FFF2-40B4-BE49-F238E27FC236}">
                      <a16:creationId xmlns:a16="http://schemas.microsoft.com/office/drawing/2014/main" id="{630F662E-B331-B1D5-FDC0-5B060CAC9CA7}"/>
                    </a:ext>
                  </a:extLst>
                </p:cNvPr>
                <p:cNvSpPr/>
                <p:nvPr/>
              </p:nvSpPr>
              <p:spPr bwMode="auto">
                <a:xfrm>
                  <a:off x="7948581" y="4651378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4" name="Oval 322">
                  <a:extLst>
                    <a:ext uri="{FF2B5EF4-FFF2-40B4-BE49-F238E27FC236}">
                      <a16:creationId xmlns:a16="http://schemas.microsoft.com/office/drawing/2014/main" id="{C6592ADB-DA2A-3ACE-4B70-F968058B5154}"/>
                    </a:ext>
                  </a:extLst>
                </p:cNvPr>
                <p:cNvSpPr/>
                <p:nvPr/>
              </p:nvSpPr>
              <p:spPr bwMode="auto">
                <a:xfrm>
                  <a:off x="7257877" y="509156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5" name="Oval 323">
                  <a:extLst>
                    <a:ext uri="{FF2B5EF4-FFF2-40B4-BE49-F238E27FC236}">
                      <a16:creationId xmlns:a16="http://schemas.microsoft.com/office/drawing/2014/main" id="{98EB768F-5722-4D90-2B8E-E9551DE9723F}"/>
                    </a:ext>
                  </a:extLst>
                </p:cNvPr>
                <p:cNvSpPr/>
                <p:nvPr/>
              </p:nvSpPr>
              <p:spPr bwMode="auto">
                <a:xfrm>
                  <a:off x="7208288" y="493906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6" name="Oval 324">
                  <a:extLst>
                    <a:ext uri="{FF2B5EF4-FFF2-40B4-BE49-F238E27FC236}">
                      <a16:creationId xmlns:a16="http://schemas.microsoft.com/office/drawing/2014/main" id="{D5780E43-D80E-C07C-11E5-DBB809BDA5B7}"/>
                    </a:ext>
                  </a:extLst>
                </p:cNvPr>
                <p:cNvSpPr/>
                <p:nvPr/>
              </p:nvSpPr>
              <p:spPr bwMode="auto">
                <a:xfrm>
                  <a:off x="7831691" y="546242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7" name="Oval 325">
                  <a:extLst>
                    <a:ext uri="{FF2B5EF4-FFF2-40B4-BE49-F238E27FC236}">
                      <a16:creationId xmlns:a16="http://schemas.microsoft.com/office/drawing/2014/main" id="{D1471180-1481-F779-9090-DF9C122F0BC4}"/>
                    </a:ext>
                  </a:extLst>
                </p:cNvPr>
                <p:cNvSpPr/>
                <p:nvPr/>
              </p:nvSpPr>
              <p:spPr bwMode="auto">
                <a:xfrm>
                  <a:off x="7775018" y="535498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8" name="Oval 326">
                  <a:extLst>
                    <a:ext uri="{FF2B5EF4-FFF2-40B4-BE49-F238E27FC236}">
                      <a16:creationId xmlns:a16="http://schemas.microsoft.com/office/drawing/2014/main" id="{4393F6D9-16F0-3DFA-E65B-EE21C8C47430}"/>
                    </a:ext>
                  </a:extLst>
                </p:cNvPr>
                <p:cNvSpPr/>
                <p:nvPr/>
              </p:nvSpPr>
              <p:spPr bwMode="auto">
                <a:xfrm>
                  <a:off x="7955665" y="550748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09" name="Oval 327">
                  <a:extLst>
                    <a:ext uri="{FF2B5EF4-FFF2-40B4-BE49-F238E27FC236}">
                      <a16:creationId xmlns:a16="http://schemas.microsoft.com/office/drawing/2014/main" id="{2C3336BA-C689-69A3-E3EC-6FAF538E868A}"/>
                    </a:ext>
                  </a:extLst>
                </p:cNvPr>
                <p:cNvSpPr/>
                <p:nvPr/>
              </p:nvSpPr>
              <p:spPr bwMode="auto">
                <a:xfrm>
                  <a:off x="7852944" y="537231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0" name="Oval 328">
                  <a:extLst>
                    <a:ext uri="{FF2B5EF4-FFF2-40B4-BE49-F238E27FC236}">
                      <a16:creationId xmlns:a16="http://schemas.microsoft.com/office/drawing/2014/main" id="{0462CF9C-4C8D-43AD-5772-FA13E2FD98C6}"/>
                    </a:ext>
                  </a:extLst>
                </p:cNvPr>
                <p:cNvSpPr/>
                <p:nvPr/>
              </p:nvSpPr>
              <p:spPr bwMode="auto">
                <a:xfrm>
                  <a:off x="4859899" y="5244071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1" name="Oval 329">
                  <a:extLst>
                    <a:ext uri="{FF2B5EF4-FFF2-40B4-BE49-F238E27FC236}">
                      <a16:creationId xmlns:a16="http://schemas.microsoft.com/office/drawing/2014/main" id="{A1FB4530-86C5-7195-3564-7011CD3F44E5}"/>
                    </a:ext>
                  </a:extLst>
                </p:cNvPr>
                <p:cNvSpPr/>
                <p:nvPr/>
              </p:nvSpPr>
              <p:spPr bwMode="auto">
                <a:xfrm>
                  <a:off x="4803226" y="513315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2" name="Oval 330">
                  <a:extLst>
                    <a:ext uri="{FF2B5EF4-FFF2-40B4-BE49-F238E27FC236}">
                      <a16:creationId xmlns:a16="http://schemas.microsoft.com/office/drawing/2014/main" id="{1AD3338B-1B55-F69B-028A-19C7904D12C6}"/>
                    </a:ext>
                  </a:extLst>
                </p:cNvPr>
                <p:cNvSpPr/>
                <p:nvPr/>
              </p:nvSpPr>
              <p:spPr bwMode="auto">
                <a:xfrm>
                  <a:off x="4966161" y="522327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3" name="Oval 331">
                  <a:extLst>
                    <a:ext uri="{FF2B5EF4-FFF2-40B4-BE49-F238E27FC236}">
                      <a16:creationId xmlns:a16="http://schemas.microsoft.com/office/drawing/2014/main" id="{5DB1C9B7-5A38-DDC9-B539-F34EC3739022}"/>
                    </a:ext>
                  </a:extLst>
                </p:cNvPr>
                <p:cNvSpPr/>
                <p:nvPr/>
              </p:nvSpPr>
              <p:spPr bwMode="auto">
                <a:xfrm>
                  <a:off x="5125552" y="5174750"/>
                  <a:ext cx="67300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4" name="Oval 332">
                  <a:extLst>
                    <a:ext uri="{FF2B5EF4-FFF2-40B4-BE49-F238E27FC236}">
                      <a16:creationId xmlns:a16="http://schemas.microsoft.com/office/drawing/2014/main" id="{6B19905C-E7AC-0CEC-EA49-0BED202ADAC0}"/>
                    </a:ext>
                  </a:extLst>
                </p:cNvPr>
                <p:cNvSpPr/>
                <p:nvPr/>
              </p:nvSpPr>
              <p:spPr bwMode="auto">
                <a:xfrm>
                  <a:off x="5107843" y="537577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5" name="Oval 333">
                  <a:extLst>
                    <a:ext uri="{FF2B5EF4-FFF2-40B4-BE49-F238E27FC236}">
                      <a16:creationId xmlns:a16="http://schemas.microsoft.com/office/drawing/2014/main" id="{CFBAE7CB-5D26-A361-7CF7-006F2B5CE886}"/>
                    </a:ext>
                  </a:extLst>
                </p:cNvPr>
                <p:cNvSpPr/>
                <p:nvPr/>
              </p:nvSpPr>
              <p:spPr bwMode="auto">
                <a:xfrm>
                  <a:off x="5327452" y="547282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6" name="Oval 334">
                  <a:extLst>
                    <a:ext uri="{FF2B5EF4-FFF2-40B4-BE49-F238E27FC236}">
                      <a16:creationId xmlns:a16="http://schemas.microsoft.com/office/drawing/2014/main" id="{8356177C-A504-EE81-5A86-2CE8F66E65D6}"/>
                    </a:ext>
                  </a:extLst>
                </p:cNvPr>
                <p:cNvSpPr/>
                <p:nvPr/>
              </p:nvSpPr>
              <p:spPr bwMode="auto">
                <a:xfrm>
                  <a:off x="5100759" y="498065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7" name="Oval 335">
                  <a:extLst>
                    <a:ext uri="{FF2B5EF4-FFF2-40B4-BE49-F238E27FC236}">
                      <a16:creationId xmlns:a16="http://schemas.microsoft.com/office/drawing/2014/main" id="{1F30857E-CC4A-42EF-453B-272D943ABAAD}"/>
                    </a:ext>
                  </a:extLst>
                </p:cNvPr>
                <p:cNvSpPr/>
                <p:nvPr/>
              </p:nvSpPr>
              <p:spPr bwMode="auto">
                <a:xfrm>
                  <a:off x="4990954" y="4907864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8" name="Oval 336">
                  <a:extLst>
                    <a:ext uri="{FF2B5EF4-FFF2-40B4-BE49-F238E27FC236}">
                      <a16:creationId xmlns:a16="http://schemas.microsoft.com/office/drawing/2014/main" id="{9E853E71-4EBB-F68C-0A5D-B100308C1106}"/>
                    </a:ext>
                  </a:extLst>
                </p:cNvPr>
                <p:cNvSpPr/>
                <p:nvPr/>
              </p:nvSpPr>
              <p:spPr bwMode="auto">
                <a:xfrm>
                  <a:off x="5295572" y="4918264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19" name="Oval 337">
                  <a:extLst>
                    <a:ext uri="{FF2B5EF4-FFF2-40B4-BE49-F238E27FC236}">
                      <a16:creationId xmlns:a16="http://schemas.microsoft.com/office/drawing/2014/main" id="{93C66C73-1E30-CC01-727D-0C0B8D667745}"/>
                    </a:ext>
                  </a:extLst>
                </p:cNvPr>
                <p:cNvSpPr/>
                <p:nvPr/>
              </p:nvSpPr>
              <p:spPr bwMode="auto">
                <a:xfrm>
                  <a:off x="4750094" y="483507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0" name="Oval 338">
                  <a:extLst>
                    <a:ext uri="{FF2B5EF4-FFF2-40B4-BE49-F238E27FC236}">
                      <a16:creationId xmlns:a16="http://schemas.microsoft.com/office/drawing/2014/main" id="{BC0A4663-5789-AE56-DAB7-B07212F1BD9F}"/>
                    </a:ext>
                  </a:extLst>
                </p:cNvPr>
                <p:cNvSpPr/>
                <p:nvPr/>
              </p:nvSpPr>
              <p:spPr bwMode="auto">
                <a:xfrm>
                  <a:off x="4785514" y="456819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1" name="Oval 339">
                  <a:extLst>
                    <a:ext uri="{FF2B5EF4-FFF2-40B4-BE49-F238E27FC236}">
                      <a16:creationId xmlns:a16="http://schemas.microsoft.com/office/drawing/2014/main" id="{24E62EFE-661B-78EB-5495-0E64EBFC4C33}"/>
                    </a:ext>
                  </a:extLst>
                </p:cNvPr>
                <p:cNvSpPr/>
                <p:nvPr/>
              </p:nvSpPr>
              <p:spPr bwMode="auto">
                <a:xfrm>
                  <a:off x="4838647" y="476922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2" name="Oval 340">
                  <a:extLst>
                    <a:ext uri="{FF2B5EF4-FFF2-40B4-BE49-F238E27FC236}">
                      <a16:creationId xmlns:a16="http://schemas.microsoft.com/office/drawing/2014/main" id="{54FAFA6D-5E56-7D4E-572F-F453ECD13486}"/>
                    </a:ext>
                  </a:extLst>
                </p:cNvPr>
                <p:cNvSpPr/>
                <p:nvPr/>
              </p:nvSpPr>
              <p:spPr bwMode="auto">
                <a:xfrm>
                  <a:off x="4601327" y="422852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3" name="Oval 341">
                  <a:extLst>
                    <a:ext uri="{FF2B5EF4-FFF2-40B4-BE49-F238E27FC236}">
                      <a16:creationId xmlns:a16="http://schemas.microsoft.com/office/drawing/2014/main" id="{19298979-70C7-63FA-0D3C-EB18B8C1B604}"/>
                    </a:ext>
                  </a:extLst>
                </p:cNvPr>
                <p:cNvSpPr/>
                <p:nvPr/>
              </p:nvSpPr>
              <p:spPr bwMode="auto">
                <a:xfrm>
                  <a:off x="4544654" y="41210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4" name="Oval 342">
                  <a:extLst>
                    <a:ext uri="{FF2B5EF4-FFF2-40B4-BE49-F238E27FC236}">
                      <a16:creationId xmlns:a16="http://schemas.microsoft.com/office/drawing/2014/main" id="{4042ED83-CEBE-E614-C375-9A2C18F80663}"/>
                    </a:ext>
                  </a:extLst>
                </p:cNvPr>
                <p:cNvSpPr/>
                <p:nvPr/>
              </p:nvSpPr>
              <p:spPr bwMode="auto">
                <a:xfrm>
                  <a:off x="4728842" y="427704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5" name="Oval 343">
                  <a:extLst>
                    <a:ext uri="{FF2B5EF4-FFF2-40B4-BE49-F238E27FC236}">
                      <a16:creationId xmlns:a16="http://schemas.microsoft.com/office/drawing/2014/main" id="{EFFA2938-EA15-3A71-9228-A5AC07182A2C}"/>
                    </a:ext>
                  </a:extLst>
                </p:cNvPr>
                <p:cNvSpPr/>
                <p:nvPr/>
              </p:nvSpPr>
              <p:spPr bwMode="auto">
                <a:xfrm>
                  <a:off x="4877608" y="5410440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6" name="Oval 344">
                  <a:extLst>
                    <a:ext uri="{FF2B5EF4-FFF2-40B4-BE49-F238E27FC236}">
                      <a16:creationId xmlns:a16="http://schemas.microsoft.com/office/drawing/2014/main" id="{E68E07F1-079C-39BD-368E-59810120FD6D}"/>
                    </a:ext>
                  </a:extLst>
                </p:cNvPr>
                <p:cNvSpPr/>
                <p:nvPr/>
              </p:nvSpPr>
              <p:spPr bwMode="auto">
                <a:xfrm>
                  <a:off x="5026375" y="545549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7" name="Oval 357">
                  <a:extLst>
                    <a:ext uri="{FF2B5EF4-FFF2-40B4-BE49-F238E27FC236}">
                      <a16:creationId xmlns:a16="http://schemas.microsoft.com/office/drawing/2014/main" id="{EC7988E8-2FD3-2AE0-0887-874C7F642EF4}"/>
                    </a:ext>
                  </a:extLst>
                </p:cNvPr>
                <p:cNvSpPr/>
                <p:nvPr/>
              </p:nvSpPr>
              <p:spPr bwMode="auto">
                <a:xfrm>
                  <a:off x="7172867" y="4308243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8" name="Oval 358">
                  <a:extLst>
                    <a:ext uri="{FF2B5EF4-FFF2-40B4-BE49-F238E27FC236}">
                      <a16:creationId xmlns:a16="http://schemas.microsoft.com/office/drawing/2014/main" id="{8BEEEAAC-69E6-B002-7C24-90400C8B159E}"/>
                    </a:ext>
                  </a:extLst>
                </p:cNvPr>
                <p:cNvSpPr/>
                <p:nvPr/>
              </p:nvSpPr>
              <p:spPr bwMode="auto">
                <a:xfrm>
                  <a:off x="7098484" y="427358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29" name="Oval 359">
                  <a:extLst>
                    <a:ext uri="{FF2B5EF4-FFF2-40B4-BE49-F238E27FC236}">
                      <a16:creationId xmlns:a16="http://schemas.microsoft.com/office/drawing/2014/main" id="{1F64A941-6A9B-C939-092F-68E364DA189A}"/>
                    </a:ext>
                  </a:extLst>
                </p:cNvPr>
                <p:cNvSpPr/>
                <p:nvPr/>
              </p:nvSpPr>
              <p:spPr bwMode="auto">
                <a:xfrm>
                  <a:off x="7172867" y="442262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0" name="Oval 360">
                  <a:extLst>
                    <a:ext uri="{FF2B5EF4-FFF2-40B4-BE49-F238E27FC236}">
                      <a16:creationId xmlns:a16="http://schemas.microsoft.com/office/drawing/2014/main" id="{2C05A143-59AB-E17D-CCF9-E37E4A7A4AF9}"/>
                    </a:ext>
                  </a:extLst>
                </p:cNvPr>
                <p:cNvSpPr/>
                <p:nvPr/>
              </p:nvSpPr>
              <p:spPr bwMode="auto">
                <a:xfrm>
                  <a:off x="7098484" y="4387960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1" name="Oval 361">
                  <a:extLst>
                    <a:ext uri="{FF2B5EF4-FFF2-40B4-BE49-F238E27FC236}">
                      <a16:creationId xmlns:a16="http://schemas.microsoft.com/office/drawing/2014/main" id="{0A09398C-9DD0-C9FF-CDD4-CBA892CCBBB7}"/>
                    </a:ext>
                  </a:extLst>
                </p:cNvPr>
                <p:cNvSpPr/>
                <p:nvPr/>
              </p:nvSpPr>
              <p:spPr bwMode="auto">
                <a:xfrm>
                  <a:off x="7123279" y="4498874"/>
                  <a:ext cx="67300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2" name="Oval 362">
                  <a:extLst>
                    <a:ext uri="{FF2B5EF4-FFF2-40B4-BE49-F238E27FC236}">
                      <a16:creationId xmlns:a16="http://schemas.microsoft.com/office/drawing/2014/main" id="{EAD6C15F-D85F-9C75-01CE-BB2D0E4D7CA5}"/>
                    </a:ext>
                  </a:extLst>
                </p:cNvPr>
                <p:cNvSpPr/>
                <p:nvPr/>
              </p:nvSpPr>
              <p:spPr bwMode="auto">
                <a:xfrm>
                  <a:off x="7045353" y="446421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3" name="Oval 363">
                  <a:extLst>
                    <a:ext uri="{FF2B5EF4-FFF2-40B4-BE49-F238E27FC236}">
                      <a16:creationId xmlns:a16="http://schemas.microsoft.com/office/drawing/2014/main" id="{3094D6EE-0B77-A841-E8D5-6AEB6AC3FF3F}"/>
                    </a:ext>
                  </a:extLst>
                </p:cNvPr>
                <p:cNvSpPr/>
                <p:nvPr/>
              </p:nvSpPr>
              <p:spPr bwMode="auto">
                <a:xfrm>
                  <a:off x="7431439" y="4013630"/>
                  <a:ext cx="67298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4" name="Oval 364">
                  <a:extLst>
                    <a:ext uri="{FF2B5EF4-FFF2-40B4-BE49-F238E27FC236}">
                      <a16:creationId xmlns:a16="http://schemas.microsoft.com/office/drawing/2014/main" id="{E3A3FE1D-0CFF-85E0-E0C1-A49E1409222A}"/>
                    </a:ext>
                  </a:extLst>
                </p:cNvPr>
                <p:cNvSpPr/>
                <p:nvPr/>
              </p:nvSpPr>
              <p:spPr bwMode="auto">
                <a:xfrm>
                  <a:off x="7353514" y="39789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5" name="Oval 365">
                  <a:extLst>
                    <a:ext uri="{FF2B5EF4-FFF2-40B4-BE49-F238E27FC236}">
                      <a16:creationId xmlns:a16="http://schemas.microsoft.com/office/drawing/2014/main" id="{9301B4D5-91C0-7A75-415E-2A5E3BB2542C}"/>
                    </a:ext>
                  </a:extLst>
                </p:cNvPr>
                <p:cNvSpPr/>
                <p:nvPr/>
              </p:nvSpPr>
              <p:spPr bwMode="auto">
                <a:xfrm>
                  <a:off x="7116195" y="4024028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6" name="Oval 366">
                  <a:extLst>
                    <a:ext uri="{FF2B5EF4-FFF2-40B4-BE49-F238E27FC236}">
                      <a16:creationId xmlns:a16="http://schemas.microsoft.com/office/drawing/2014/main" id="{EF96635F-5D3C-604B-3E7F-CEBC91636B68}"/>
                    </a:ext>
                  </a:extLst>
                </p:cNvPr>
                <p:cNvSpPr/>
                <p:nvPr/>
              </p:nvSpPr>
              <p:spPr bwMode="auto">
                <a:xfrm>
                  <a:off x="7041812" y="398936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7" name="Oval 367">
                  <a:extLst>
                    <a:ext uri="{FF2B5EF4-FFF2-40B4-BE49-F238E27FC236}">
                      <a16:creationId xmlns:a16="http://schemas.microsoft.com/office/drawing/2014/main" id="{EB98BC64-E694-D3BC-731D-3BAA29B3A0CB}"/>
                    </a:ext>
                  </a:extLst>
                </p:cNvPr>
                <p:cNvSpPr/>
                <p:nvPr/>
              </p:nvSpPr>
              <p:spPr bwMode="auto">
                <a:xfrm>
                  <a:off x="7116195" y="4654846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8" name="Oval 368">
                  <a:extLst>
                    <a:ext uri="{FF2B5EF4-FFF2-40B4-BE49-F238E27FC236}">
                      <a16:creationId xmlns:a16="http://schemas.microsoft.com/office/drawing/2014/main" id="{88FD63D2-0C77-EDAF-EF7D-9E732D714694}"/>
                    </a:ext>
                  </a:extLst>
                </p:cNvPr>
                <p:cNvSpPr/>
                <p:nvPr/>
              </p:nvSpPr>
              <p:spPr bwMode="auto">
                <a:xfrm>
                  <a:off x="7041812" y="462018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39" name="Oval 369">
                  <a:extLst>
                    <a:ext uri="{FF2B5EF4-FFF2-40B4-BE49-F238E27FC236}">
                      <a16:creationId xmlns:a16="http://schemas.microsoft.com/office/drawing/2014/main" id="{48C49016-A706-2144-B0C7-0382EE3C73DA}"/>
                    </a:ext>
                  </a:extLst>
                </p:cNvPr>
                <p:cNvSpPr/>
                <p:nvPr/>
              </p:nvSpPr>
              <p:spPr bwMode="auto">
                <a:xfrm>
                  <a:off x="7063065" y="471376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0" name="Oval 370">
                  <a:extLst>
                    <a:ext uri="{FF2B5EF4-FFF2-40B4-BE49-F238E27FC236}">
                      <a16:creationId xmlns:a16="http://schemas.microsoft.com/office/drawing/2014/main" id="{8C98634A-2F89-B399-0EDA-99FA98A51C52}"/>
                    </a:ext>
                  </a:extLst>
                </p:cNvPr>
                <p:cNvSpPr/>
                <p:nvPr/>
              </p:nvSpPr>
              <p:spPr bwMode="auto">
                <a:xfrm>
                  <a:off x="6988679" y="467910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1" name="Oval 371">
                  <a:extLst>
                    <a:ext uri="{FF2B5EF4-FFF2-40B4-BE49-F238E27FC236}">
                      <a16:creationId xmlns:a16="http://schemas.microsoft.com/office/drawing/2014/main" id="{617503BD-F5F6-8FED-041D-13FAAE130C84}"/>
                    </a:ext>
                  </a:extLst>
                </p:cNvPr>
                <p:cNvSpPr/>
                <p:nvPr/>
              </p:nvSpPr>
              <p:spPr bwMode="auto">
                <a:xfrm>
                  <a:off x="6397156" y="554561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2" name="Oval 372">
                  <a:extLst>
                    <a:ext uri="{FF2B5EF4-FFF2-40B4-BE49-F238E27FC236}">
                      <a16:creationId xmlns:a16="http://schemas.microsoft.com/office/drawing/2014/main" id="{E07D2B26-62D9-51C4-429A-888D6211A68C}"/>
                    </a:ext>
                  </a:extLst>
                </p:cNvPr>
                <p:cNvSpPr/>
                <p:nvPr/>
              </p:nvSpPr>
              <p:spPr bwMode="auto">
                <a:xfrm>
                  <a:off x="6351107" y="5448565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3" name="Oval 373">
                  <a:extLst>
                    <a:ext uri="{FF2B5EF4-FFF2-40B4-BE49-F238E27FC236}">
                      <a16:creationId xmlns:a16="http://schemas.microsoft.com/office/drawing/2014/main" id="{C5D3BAA4-FF11-1DC7-1820-12ACBBD209B0}"/>
                    </a:ext>
                  </a:extLst>
                </p:cNvPr>
                <p:cNvSpPr/>
                <p:nvPr/>
              </p:nvSpPr>
              <p:spPr bwMode="auto">
                <a:xfrm>
                  <a:off x="6804493" y="549708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4" name="Oval 374">
                  <a:extLst>
                    <a:ext uri="{FF2B5EF4-FFF2-40B4-BE49-F238E27FC236}">
                      <a16:creationId xmlns:a16="http://schemas.microsoft.com/office/drawing/2014/main" id="{66D82FB0-00B1-F320-4FF1-3979DCFDE470}"/>
                    </a:ext>
                  </a:extLst>
                </p:cNvPr>
                <p:cNvSpPr/>
                <p:nvPr/>
              </p:nvSpPr>
              <p:spPr bwMode="auto">
                <a:xfrm>
                  <a:off x="6875333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5" name="Oval 375">
                  <a:extLst>
                    <a:ext uri="{FF2B5EF4-FFF2-40B4-BE49-F238E27FC236}">
                      <a16:creationId xmlns:a16="http://schemas.microsoft.com/office/drawing/2014/main" id="{888648D1-9E12-F310-ECD4-22FB59ABF401}"/>
                    </a:ext>
                  </a:extLst>
                </p:cNvPr>
                <p:cNvSpPr/>
                <p:nvPr/>
              </p:nvSpPr>
              <p:spPr bwMode="auto">
                <a:xfrm>
                  <a:off x="6963886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6" name="Oval 376">
                  <a:extLst>
                    <a:ext uri="{FF2B5EF4-FFF2-40B4-BE49-F238E27FC236}">
                      <a16:creationId xmlns:a16="http://schemas.microsoft.com/office/drawing/2014/main" id="{025FEAAA-0DB5-2577-E0C6-AD3B090E9155}"/>
                    </a:ext>
                  </a:extLst>
                </p:cNvPr>
                <p:cNvSpPr/>
                <p:nvPr/>
              </p:nvSpPr>
              <p:spPr bwMode="auto">
                <a:xfrm>
                  <a:off x="5766668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7" name="Oval 377">
                  <a:extLst>
                    <a:ext uri="{FF2B5EF4-FFF2-40B4-BE49-F238E27FC236}">
                      <a16:creationId xmlns:a16="http://schemas.microsoft.com/office/drawing/2014/main" id="{B1F3C12C-150F-24BD-C6DE-7A6C067406A9}"/>
                    </a:ext>
                  </a:extLst>
                </p:cNvPr>
                <p:cNvSpPr/>
                <p:nvPr/>
              </p:nvSpPr>
              <p:spPr bwMode="auto">
                <a:xfrm>
                  <a:off x="5947312" y="5410440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8" name="Oval 378">
                  <a:extLst>
                    <a:ext uri="{FF2B5EF4-FFF2-40B4-BE49-F238E27FC236}">
                      <a16:creationId xmlns:a16="http://schemas.microsoft.com/office/drawing/2014/main" id="{74EE96CB-86A6-15A0-A579-A25212971940}"/>
                    </a:ext>
                  </a:extLst>
                </p:cNvPr>
                <p:cNvSpPr/>
                <p:nvPr/>
              </p:nvSpPr>
              <p:spPr bwMode="auto">
                <a:xfrm>
                  <a:off x="5876472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49" name="Oval 379">
                  <a:extLst>
                    <a:ext uri="{FF2B5EF4-FFF2-40B4-BE49-F238E27FC236}">
                      <a16:creationId xmlns:a16="http://schemas.microsoft.com/office/drawing/2014/main" id="{5B3733EA-2EEA-1491-0894-D706D3F22CF7}"/>
                    </a:ext>
                  </a:extLst>
                </p:cNvPr>
                <p:cNvSpPr/>
                <p:nvPr/>
              </p:nvSpPr>
              <p:spPr bwMode="auto">
                <a:xfrm>
                  <a:off x="4990954" y="4613253"/>
                  <a:ext cx="67300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0" name="Oval 380">
                  <a:extLst>
                    <a:ext uri="{FF2B5EF4-FFF2-40B4-BE49-F238E27FC236}">
                      <a16:creationId xmlns:a16="http://schemas.microsoft.com/office/drawing/2014/main" id="{1E8905EC-B9C5-9D0D-C728-7C5016891177}"/>
                    </a:ext>
                  </a:extLst>
                </p:cNvPr>
                <p:cNvSpPr/>
                <p:nvPr/>
              </p:nvSpPr>
              <p:spPr bwMode="auto">
                <a:xfrm>
                  <a:off x="5093675" y="4613253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1" name="Oval 381">
                  <a:extLst>
                    <a:ext uri="{FF2B5EF4-FFF2-40B4-BE49-F238E27FC236}">
                      <a16:creationId xmlns:a16="http://schemas.microsoft.com/office/drawing/2014/main" id="{7485E8A6-9310-3A29-734C-16EE7DE87CE9}"/>
                    </a:ext>
                  </a:extLst>
                </p:cNvPr>
                <p:cNvSpPr/>
                <p:nvPr/>
              </p:nvSpPr>
              <p:spPr bwMode="auto">
                <a:xfrm>
                  <a:off x="4990954" y="4491942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2" name="Oval 382">
                  <a:extLst>
                    <a:ext uri="{FF2B5EF4-FFF2-40B4-BE49-F238E27FC236}">
                      <a16:creationId xmlns:a16="http://schemas.microsoft.com/office/drawing/2014/main" id="{28DA1478-C643-73F3-E5CE-9400C6DD4F26}"/>
                    </a:ext>
                  </a:extLst>
                </p:cNvPr>
                <p:cNvSpPr/>
                <p:nvPr/>
              </p:nvSpPr>
              <p:spPr bwMode="auto">
                <a:xfrm>
                  <a:off x="6609680" y="4786556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3" name="Oval 383">
                  <a:extLst>
                    <a:ext uri="{FF2B5EF4-FFF2-40B4-BE49-F238E27FC236}">
                      <a16:creationId xmlns:a16="http://schemas.microsoft.com/office/drawing/2014/main" id="{F80BCE14-63E8-2437-896E-5AC7340E4D5C}"/>
                    </a:ext>
                  </a:extLst>
                </p:cNvPr>
                <p:cNvSpPr/>
                <p:nvPr/>
              </p:nvSpPr>
              <p:spPr bwMode="auto">
                <a:xfrm>
                  <a:off x="6691146" y="482468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4" name="Oval 384">
                  <a:extLst>
                    <a:ext uri="{FF2B5EF4-FFF2-40B4-BE49-F238E27FC236}">
                      <a16:creationId xmlns:a16="http://schemas.microsoft.com/office/drawing/2014/main" id="{25034797-2B9B-A112-D0DC-3C1808EFB902}"/>
                    </a:ext>
                  </a:extLst>
                </p:cNvPr>
                <p:cNvSpPr/>
                <p:nvPr/>
              </p:nvSpPr>
              <p:spPr bwMode="auto">
                <a:xfrm>
                  <a:off x="6719482" y="491826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5" name="Oval 385">
                  <a:extLst>
                    <a:ext uri="{FF2B5EF4-FFF2-40B4-BE49-F238E27FC236}">
                      <a16:creationId xmlns:a16="http://schemas.microsoft.com/office/drawing/2014/main" id="{1E34C611-B5CD-77D4-D80E-6698BA4334DB}"/>
                    </a:ext>
                  </a:extLst>
                </p:cNvPr>
                <p:cNvSpPr/>
                <p:nvPr/>
              </p:nvSpPr>
              <p:spPr bwMode="auto">
                <a:xfrm>
                  <a:off x="7027644" y="508463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6" name="Oval 386">
                  <a:extLst>
                    <a:ext uri="{FF2B5EF4-FFF2-40B4-BE49-F238E27FC236}">
                      <a16:creationId xmlns:a16="http://schemas.microsoft.com/office/drawing/2014/main" id="{C7E9B727-123E-E521-F99B-BE78AC85F8EC}"/>
                    </a:ext>
                  </a:extLst>
                </p:cNvPr>
                <p:cNvSpPr/>
                <p:nvPr/>
              </p:nvSpPr>
              <p:spPr bwMode="auto">
                <a:xfrm>
                  <a:off x="7923785" y="4984117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257" name="Forma lliure 273">
                  <a:extLst>
                    <a:ext uri="{FF2B5EF4-FFF2-40B4-BE49-F238E27FC236}">
                      <a16:creationId xmlns:a16="http://schemas.microsoft.com/office/drawing/2014/main" id="{F9A61B9F-F145-EF1C-4053-A182124A48F9}"/>
                    </a:ext>
                  </a:extLst>
                </p:cNvPr>
                <p:cNvSpPr/>
                <p:nvPr/>
              </p:nvSpPr>
              <p:spPr bwMode="auto">
                <a:xfrm>
                  <a:off x="7891908" y="4032693"/>
                  <a:ext cx="325870" cy="308477"/>
                </a:xfrm>
                <a:custGeom>
                  <a:avLst/>
                  <a:gdLst>
                    <a:gd name="connsiteX0" fmla="*/ 127774 w 210579"/>
                    <a:gd name="connsiteY0" fmla="*/ 7315 h 195274"/>
                    <a:gd name="connsiteX1" fmla="*/ 105828 w 210579"/>
                    <a:gd name="connsiteY1" fmla="*/ 0 h 195274"/>
                    <a:gd name="connsiteX2" fmla="*/ 25361 w 210579"/>
                    <a:gd name="connsiteY2" fmla="*/ 14630 h 195274"/>
                    <a:gd name="connsiteX3" fmla="*/ 3416 w 210579"/>
                    <a:gd name="connsiteY3" fmla="*/ 29260 h 195274"/>
                    <a:gd name="connsiteX4" fmla="*/ 25361 w 210579"/>
                    <a:gd name="connsiteY4" fmla="*/ 87782 h 195274"/>
                    <a:gd name="connsiteX5" fmla="*/ 54622 w 210579"/>
                    <a:gd name="connsiteY5" fmla="*/ 117043 h 195274"/>
                    <a:gd name="connsiteX6" fmla="*/ 69252 w 210579"/>
                    <a:gd name="connsiteY6" fmla="*/ 138988 h 195274"/>
                    <a:gd name="connsiteX7" fmla="*/ 98513 w 210579"/>
                    <a:gd name="connsiteY7" fmla="*/ 153619 h 195274"/>
                    <a:gd name="connsiteX8" fmla="*/ 149720 w 210579"/>
                    <a:gd name="connsiteY8" fmla="*/ 190195 h 195274"/>
                    <a:gd name="connsiteX9" fmla="*/ 200926 w 210579"/>
                    <a:gd name="connsiteY9" fmla="*/ 182880 h 195274"/>
                    <a:gd name="connsiteX10" fmla="*/ 193611 w 210579"/>
                    <a:gd name="connsiteY10" fmla="*/ 138988 h 195274"/>
                    <a:gd name="connsiteX11" fmla="*/ 186296 w 210579"/>
                    <a:gd name="connsiteY11" fmla="*/ 58521 h 195274"/>
                    <a:gd name="connsiteX12" fmla="*/ 149720 w 210579"/>
                    <a:gd name="connsiteY12" fmla="*/ 29260 h 195274"/>
                    <a:gd name="connsiteX13" fmla="*/ 127774 w 210579"/>
                    <a:gd name="connsiteY13" fmla="*/ 7315 h 195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579" h="195274">
                      <a:moveTo>
                        <a:pt x="127774" y="7315"/>
                      </a:moveTo>
                      <a:cubicBezTo>
                        <a:pt x="120459" y="2438"/>
                        <a:pt x="113539" y="0"/>
                        <a:pt x="105828" y="0"/>
                      </a:cubicBezTo>
                      <a:cubicBezTo>
                        <a:pt x="96469" y="0"/>
                        <a:pt x="37253" y="12252"/>
                        <a:pt x="25361" y="14630"/>
                      </a:cubicBezTo>
                      <a:cubicBezTo>
                        <a:pt x="18046" y="19507"/>
                        <a:pt x="6196" y="20920"/>
                        <a:pt x="3416" y="29260"/>
                      </a:cubicBezTo>
                      <a:cubicBezTo>
                        <a:pt x="0" y="39509"/>
                        <a:pt x="20743" y="81625"/>
                        <a:pt x="25361" y="87782"/>
                      </a:cubicBezTo>
                      <a:cubicBezTo>
                        <a:pt x="33637" y="98817"/>
                        <a:pt x="44868" y="107289"/>
                        <a:pt x="54622" y="117043"/>
                      </a:cubicBezTo>
                      <a:cubicBezTo>
                        <a:pt x="60839" y="123260"/>
                        <a:pt x="62498" y="133360"/>
                        <a:pt x="69252" y="138988"/>
                      </a:cubicBezTo>
                      <a:cubicBezTo>
                        <a:pt x="77629" y="145969"/>
                        <a:pt x="89789" y="147076"/>
                        <a:pt x="98513" y="153619"/>
                      </a:cubicBezTo>
                      <a:cubicBezTo>
                        <a:pt x="154053" y="195274"/>
                        <a:pt x="103046" y="174638"/>
                        <a:pt x="149720" y="190195"/>
                      </a:cubicBezTo>
                      <a:lnTo>
                        <a:pt x="200926" y="182880"/>
                      </a:lnTo>
                      <a:cubicBezTo>
                        <a:pt x="210579" y="171618"/>
                        <a:pt x="195344" y="153719"/>
                        <a:pt x="193611" y="138988"/>
                      </a:cubicBezTo>
                      <a:cubicBezTo>
                        <a:pt x="190464" y="112240"/>
                        <a:pt x="191939" y="84856"/>
                        <a:pt x="186296" y="58521"/>
                      </a:cubicBezTo>
                      <a:cubicBezTo>
                        <a:pt x="179002" y="24485"/>
                        <a:pt x="169819" y="44334"/>
                        <a:pt x="149720" y="29260"/>
                      </a:cubicBezTo>
                      <a:cubicBezTo>
                        <a:pt x="145358" y="25989"/>
                        <a:pt x="135089" y="12192"/>
                        <a:pt x="127774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</p:grpSp>
          <p:sp>
            <p:nvSpPr>
              <p:cNvPr id="7" name="330 Rectángulo">
                <a:extLst>
                  <a:ext uri="{FF2B5EF4-FFF2-40B4-BE49-F238E27FC236}">
                    <a16:creationId xmlns:a16="http://schemas.microsoft.com/office/drawing/2014/main" id="{829269D8-F3CA-A75F-1BF7-D2C04BD09EB8}"/>
                  </a:ext>
                </a:extLst>
              </p:cNvPr>
              <p:cNvSpPr/>
              <p:nvPr/>
            </p:nvSpPr>
            <p:spPr>
              <a:xfrm>
                <a:off x="6078464" y="3998786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8" name="331 Rectángulo">
                <a:extLst>
                  <a:ext uri="{FF2B5EF4-FFF2-40B4-BE49-F238E27FC236}">
                    <a16:creationId xmlns:a16="http://schemas.microsoft.com/office/drawing/2014/main" id="{B2669D89-7448-27B8-D320-C946DCE4B9DE}"/>
                  </a:ext>
                </a:extLst>
              </p:cNvPr>
              <p:cNvSpPr/>
              <p:nvPr/>
            </p:nvSpPr>
            <p:spPr>
              <a:xfrm>
                <a:off x="6559447" y="4126252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9" name="333 Rectángulo">
                <a:extLst>
                  <a:ext uri="{FF2B5EF4-FFF2-40B4-BE49-F238E27FC236}">
                    <a16:creationId xmlns:a16="http://schemas.microsoft.com/office/drawing/2014/main" id="{0759D57E-D0D4-9EAC-B295-C0D171979CD4}"/>
                  </a:ext>
                </a:extLst>
              </p:cNvPr>
              <p:cNvSpPr/>
              <p:nvPr/>
            </p:nvSpPr>
            <p:spPr>
              <a:xfrm>
                <a:off x="5506437" y="4585560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10" name="334 Rectángulo">
                <a:extLst>
                  <a:ext uri="{FF2B5EF4-FFF2-40B4-BE49-F238E27FC236}">
                    <a16:creationId xmlns:a16="http://schemas.microsoft.com/office/drawing/2014/main" id="{78571AA5-7AE5-60A2-8526-996722CD4B43}"/>
                  </a:ext>
                </a:extLst>
              </p:cNvPr>
              <p:cNvSpPr/>
              <p:nvPr/>
            </p:nvSpPr>
            <p:spPr>
              <a:xfrm>
                <a:off x="5722468" y="4953626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11" name="335 Rectángulo">
                <a:extLst>
                  <a:ext uri="{FF2B5EF4-FFF2-40B4-BE49-F238E27FC236}">
                    <a16:creationId xmlns:a16="http://schemas.microsoft.com/office/drawing/2014/main" id="{6A1833B0-179A-82AC-479A-C9A9E8EBCF07}"/>
                  </a:ext>
                </a:extLst>
              </p:cNvPr>
              <p:cNvSpPr/>
              <p:nvPr/>
            </p:nvSpPr>
            <p:spPr>
              <a:xfrm>
                <a:off x="6165129" y="5110834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12" name="336 Rectángulo">
                <a:extLst>
                  <a:ext uri="{FF2B5EF4-FFF2-40B4-BE49-F238E27FC236}">
                    <a16:creationId xmlns:a16="http://schemas.microsoft.com/office/drawing/2014/main" id="{6095F106-1DDF-6C6B-2C3D-A530F95A4389}"/>
                  </a:ext>
                </a:extLst>
              </p:cNvPr>
              <p:cNvSpPr/>
              <p:nvPr/>
            </p:nvSpPr>
            <p:spPr>
              <a:xfrm rot="18798091">
                <a:off x="6639557" y="4928759"/>
                <a:ext cx="390498" cy="312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13" name="337 Rectángulo">
                <a:extLst>
                  <a:ext uri="{FF2B5EF4-FFF2-40B4-BE49-F238E27FC236}">
                    <a16:creationId xmlns:a16="http://schemas.microsoft.com/office/drawing/2014/main" id="{12ADBD17-81DD-ED27-72D5-DE68F412F65F}"/>
                  </a:ext>
                </a:extLst>
              </p:cNvPr>
              <p:cNvSpPr/>
              <p:nvPr/>
            </p:nvSpPr>
            <p:spPr>
              <a:xfrm rot="15565695">
                <a:off x="6813514" y="4514617"/>
                <a:ext cx="390498" cy="312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</p:grpSp>
        <p:sp>
          <p:nvSpPr>
            <p:cNvPr id="5" name="328 Rectángulo">
              <a:extLst>
                <a:ext uri="{FF2B5EF4-FFF2-40B4-BE49-F238E27FC236}">
                  <a16:creationId xmlns:a16="http://schemas.microsoft.com/office/drawing/2014/main" id="{484C6E0D-579E-5739-54B7-B6B4639D0939}"/>
                </a:ext>
              </a:extLst>
            </p:cNvPr>
            <p:cNvSpPr/>
            <p:nvPr/>
          </p:nvSpPr>
          <p:spPr>
            <a:xfrm rot="18456078">
              <a:off x="1567770" y="3537698"/>
              <a:ext cx="3417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a-ES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BS</a:t>
              </a:r>
            </a:p>
          </p:txBody>
        </p:sp>
      </p:grpSp>
      <p:sp>
        <p:nvSpPr>
          <p:cNvPr id="294" name="302 Rectángulo">
            <a:extLst>
              <a:ext uri="{FF2B5EF4-FFF2-40B4-BE49-F238E27FC236}">
                <a16:creationId xmlns:a16="http://schemas.microsoft.com/office/drawing/2014/main" id="{8A2E582B-F987-DCB3-4EA8-D666AE4EEDA3}"/>
              </a:ext>
            </a:extLst>
          </p:cNvPr>
          <p:cNvSpPr/>
          <p:nvPr/>
        </p:nvSpPr>
        <p:spPr>
          <a:xfrm>
            <a:off x="1524000" y="1223042"/>
            <a:ext cx="9144000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1"/>
          </a:p>
        </p:txBody>
      </p:sp>
      <p:pic>
        <p:nvPicPr>
          <p:cNvPr id="295" name="Picture 2" descr="Imagen relacionada">
            <a:extLst>
              <a:ext uri="{FF2B5EF4-FFF2-40B4-BE49-F238E27FC236}">
                <a16:creationId xmlns:a16="http://schemas.microsoft.com/office/drawing/2014/main" id="{744F865E-186B-AAE2-3B63-3E2FC66CE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2113437" y="2779431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2" descr="Imagen relacionada">
            <a:extLst>
              <a:ext uri="{FF2B5EF4-FFF2-40B4-BE49-F238E27FC236}">
                <a16:creationId xmlns:a16="http://schemas.microsoft.com/office/drawing/2014/main" id="{81F96641-CEC5-4E45-EAE8-CCE593F67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3335277" y="2625840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" name="Picture 2" descr="Imagen relacionada">
            <a:extLst>
              <a:ext uri="{FF2B5EF4-FFF2-40B4-BE49-F238E27FC236}">
                <a16:creationId xmlns:a16="http://schemas.microsoft.com/office/drawing/2014/main" id="{47733603-0495-E3C7-C45C-D27D5B2F9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4208409" y="2729972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2" descr="Imagen relacionada">
            <a:extLst>
              <a:ext uri="{FF2B5EF4-FFF2-40B4-BE49-F238E27FC236}">
                <a16:creationId xmlns:a16="http://schemas.microsoft.com/office/drawing/2014/main" id="{4E4A8F30-2541-9B3D-63E9-DE0E3A2ED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4921448" y="3700923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" descr="Imagen relacionada">
            <a:extLst>
              <a:ext uri="{FF2B5EF4-FFF2-40B4-BE49-F238E27FC236}">
                <a16:creationId xmlns:a16="http://schemas.microsoft.com/office/drawing/2014/main" id="{79FCFBB5-16D0-D1E2-0F06-00A330251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4995667" y="4822649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2" descr="Imagen relacionada">
            <a:extLst>
              <a:ext uri="{FF2B5EF4-FFF2-40B4-BE49-F238E27FC236}">
                <a16:creationId xmlns:a16="http://schemas.microsoft.com/office/drawing/2014/main" id="{07B63C88-90BD-CC3E-36D9-2532E08C7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4500229" y="5564965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2" descr="Imagen relacionada">
            <a:extLst>
              <a:ext uri="{FF2B5EF4-FFF2-40B4-BE49-F238E27FC236}">
                <a16:creationId xmlns:a16="http://schemas.microsoft.com/office/drawing/2014/main" id="{046CFE28-1DA2-E366-8C32-75425E412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2778905" y="5601819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2" descr="Imagen relacionada">
            <a:extLst>
              <a:ext uri="{FF2B5EF4-FFF2-40B4-BE49-F238E27FC236}">
                <a16:creationId xmlns:a16="http://schemas.microsoft.com/office/drawing/2014/main" id="{2A782D16-794E-7019-E4F2-EA533DE8A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1835659" y="5001331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2" descr="Imagen relacionada">
            <a:extLst>
              <a:ext uri="{FF2B5EF4-FFF2-40B4-BE49-F238E27FC236}">
                <a16:creationId xmlns:a16="http://schemas.microsoft.com/office/drawing/2014/main" id="{B48E2976-D5B2-B4B9-3FF8-8126CCF2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1533740" y="3952716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" name="958 CuadroTexto">
            <a:extLst>
              <a:ext uri="{FF2B5EF4-FFF2-40B4-BE49-F238E27FC236}">
                <a16:creationId xmlns:a16="http://schemas.microsoft.com/office/drawing/2014/main" id="{9E6C656D-DB73-5E90-08F3-B7DDE412AE75}"/>
              </a:ext>
            </a:extLst>
          </p:cNvPr>
          <p:cNvSpPr txBox="1"/>
          <p:nvPr/>
        </p:nvSpPr>
        <p:spPr>
          <a:xfrm>
            <a:off x="7192415" y="4269325"/>
            <a:ext cx="125763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500" b="1" dirty="0"/>
              <a:t>PHLOEM</a:t>
            </a:r>
          </a:p>
        </p:txBody>
      </p:sp>
      <p:grpSp>
        <p:nvGrpSpPr>
          <p:cNvPr id="306" name="959 Grupo">
            <a:extLst>
              <a:ext uri="{FF2B5EF4-FFF2-40B4-BE49-F238E27FC236}">
                <a16:creationId xmlns:a16="http://schemas.microsoft.com/office/drawing/2014/main" id="{17746532-63DA-C1E6-D940-8DD946458C3C}"/>
              </a:ext>
            </a:extLst>
          </p:cNvPr>
          <p:cNvGrpSpPr/>
          <p:nvPr/>
        </p:nvGrpSpPr>
        <p:grpSpPr>
          <a:xfrm>
            <a:off x="6220181" y="2420889"/>
            <a:ext cx="3557739" cy="3444324"/>
            <a:chOff x="719716" y="1977480"/>
            <a:chExt cx="3557738" cy="3444324"/>
          </a:xfrm>
        </p:grpSpPr>
        <p:grpSp>
          <p:nvGrpSpPr>
            <p:cNvPr id="307" name="960 Grupo">
              <a:extLst>
                <a:ext uri="{FF2B5EF4-FFF2-40B4-BE49-F238E27FC236}">
                  <a16:creationId xmlns:a16="http://schemas.microsoft.com/office/drawing/2014/main" id="{67C5DCD1-50ED-C5C4-05DD-F860CF17A863}"/>
                </a:ext>
              </a:extLst>
            </p:cNvPr>
            <p:cNvGrpSpPr/>
            <p:nvPr/>
          </p:nvGrpSpPr>
          <p:grpSpPr>
            <a:xfrm>
              <a:off x="719716" y="1977480"/>
              <a:ext cx="3557738" cy="3444324"/>
              <a:chOff x="4545403" y="2348880"/>
              <a:chExt cx="4520485" cy="3935518"/>
            </a:xfrm>
          </p:grpSpPr>
          <p:grpSp>
            <p:nvGrpSpPr>
              <p:cNvPr id="309" name="962 Grupo">
                <a:extLst>
                  <a:ext uri="{FF2B5EF4-FFF2-40B4-BE49-F238E27FC236}">
                    <a16:creationId xmlns:a16="http://schemas.microsoft.com/office/drawing/2014/main" id="{BD91694F-84C3-EE58-372B-A18212D74CB7}"/>
                  </a:ext>
                </a:extLst>
              </p:cNvPr>
              <p:cNvGrpSpPr/>
              <p:nvPr/>
            </p:nvGrpSpPr>
            <p:grpSpPr>
              <a:xfrm>
                <a:off x="4545403" y="2348880"/>
                <a:ext cx="4520485" cy="3935518"/>
                <a:chOff x="4376761" y="2457415"/>
                <a:chExt cx="3918517" cy="3618503"/>
              </a:xfrm>
            </p:grpSpPr>
            <p:sp>
              <p:nvSpPr>
                <p:cNvPr id="317" name="Rectangle arrodonit 473">
                  <a:extLst>
                    <a:ext uri="{FF2B5EF4-FFF2-40B4-BE49-F238E27FC236}">
                      <a16:creationId xmlns:a16="http://schemas.microsoft.com/office/drawing/2014/main" id="{1220935E-885F-D5CE-4230-B23412F241BC}"/>
                    </a:ext>
                  </a:extLst>
                </p:cNvPr>
                <p:cNvSpPr/>
                <p:nvPr/>
              </p:nvSpPr>
              <p:spPr bwMode="auto">
                <a:xfrm rot="10800000">
                  <a:off x="7866983" y="2934665"/>
                  <a:ext cx="36599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18" name="Rectangle arrodonit 474">
                  <a:extLst>
                    <a:ext uri="{FF2B5EF4-FFF2-40B4-BE49-F238E27FC236}">
                      <a16:creationId xmlns:a16="http://schemas.microsoft.com/office/drawing/2014/main" id="{C8B7CAAF-026E-C999-4629-A03078D414BC}"/>
                    </a:ext>
                  </a:extLst>
                </p:cNvPr>
                <p:cNvSpPr/>
                <p:nvPr/>
              </p:nvSpPr>
              <p:spPr bwMode="auto">
                <a:xfrm rot="10800000">
                  <a:off x="7333921" y="2934665"/>
                  <a:ext cx="54211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19" name="Rectangle arrodonit 475">
                  <a:extLst>
                    <a:ext uri="{FF2B5EF4-FFF2-40B4-BE49-F238E27FC236}">
                      <a16:creationId xmlns:a16="http://schemas.microsoft.com/office/drawing/2014/main" id="{5F44E764-641B-1ECC-1C05-F87EFDD22908}"/>
                    </a:ext>
                  </a:extLst>
                </p:cNvPr>
                <p:cNvSpPr/>
                <p:nvPr/>
              </p:nvSpPr>
              <p:spPr bwMode="auto">
                <a:xfrm rot="10800000">
                  <a:off x="6945448" y="2934665"/>
                  <a:ext cx="370358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0" name="Rectangle arrodonit 476">
                  <a:extLst>
                    <a:ext uri="{FF2B5EF4-FFF2-40B4-BE49-F238E27FC236}">
                      <a16:creationId xmlns:a16="http://schemas.microsoft.com/office/drawing/2014/main" id="{21BD8143-8250-09A6-7CE2-8F760095BAA6}"/>
                    </a:ext>
                  </a:extLst>
                </p:cNvPr>
                <p:cNvSpPr/>
                <p:nvPr/>
              </p:nvSpPr>
              <p:spPr bwMode="auto">
                <a:xfrm rot="10800000">
                  <a:off x="6597566" y="2934665"/>
                  <a:ext cx="347882" cy="1034507"/>
                </a:xfrm>
                <a:prstGeom prst="roundRect">
                  <a:avLst/>
                </a:pr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321" name="Agrupa 17">
                  <a:extLst>
                    <a:ext uri="{FF2B5EF4-FFF2-40B4-BE49-F238E27FC236}">
                      <a16:creationId xmlns:a16="http://schemas.microsoft.com/office/drawing/2014/main" id="{4559CB10-E01C-0A0F-6F93-41893352113A}"/>
                    </a:ext>
                  </a:extLst>
                </p:cNvPr>
                <p:cNvGrpSpPr/>
                <p:nvPr/>
              </p:nvGrpSpPr>
              <p:grpSpPr bwMode="auto">
                <a:xfrm rot="10800000">
                  <a:off x="4487801" y="2934665"/>
                  <a:ext cx="2109767" cy="1034507"/>
                  <a:chOff x="539552" y="764704"/>
                  <a:chExt cx="2241873" cy="216024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592" name="Rectangle arrodonit 467">
                    <a:extLst>
                      <a:ext uri="{FF2B5EF4-FFF2-40B4-BE49-F238E27FC236}">
                        <a16:creationId xmlns:a16="http://schemas.microsoft.com/office/drawing/2014/main" id="{270D5BED-7AA1-DFF3-A6A6-F86105AF7C8A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3" name="Rectangle arrodonit 468">
                    <a:extLst>
                      <a:ext uri="{FF2B5EF4-FFF2-40B4-BE49-F238E27FC236}">
                        <a16:creationId xmlns:a16="http://schemas.microsoft.com/office/drawing/2014/main" id="{15D4D3A2-A381-7C38-F78E-ADF906640147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4" name="Rectangle arrodonit 469">
                    <a:extLst>
                      <a:ext uri="{FF2B5EF4-FFF2-40B4-BE49-F238E27FC236}">
                        <a16:creationId xmlns:a16="http://schemas.microsoft.com/office/drawing/2014/main" id="{CC232606-3721-8953-8B18-7970AD9247A3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5" name="Rectangle arrodonit 470">
                    <a:extLst>
                      <a:ext uri="{FF2B5EF4-FFF2-40B4-BE49-F238E27FC236}">
                        <a16:creationId xmlns:a16="http://schemas.microsoft.com/office/drawing/2014/main" id="{22F1D473-16DA-FD62-913F-058665FA88D3}"/>
                      </a:ext>
                    </a:extLst>
                  </p:cNvPr>
                  <p:cNvSpPr/>
                  <p:nvPr/>
                </p:nvSpPr>
                <p:spPr>
                  <a:xfrm>
                    <a:off x="1955473" y="764704"/>
                    <a:ext cx="519028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6" name="Rectangle arrodonit 471">
                    <a:extLst>
                      <a:ext uri="{FF2B5EF4-FFF2-40B4-BE49-F238E27FC236}">
                        <a16:creationId xmlns:a16="http://schemas.microsoft.com/office/drawing/2014/main" id="{EB21C2E4-0F36-3966-92E2-1629ED155C6D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22" name="Oval 458">
                  <a:extLst>
                    <a:ext uri="{FF2B5EF4-FFF2-40B4-BE49-F238E27FC236}">
                      <a16:creationId xmlns:a16="http://schemas.microsoft.com/office/drawing/2014/main" id="{982195B8-FC5C-9E6F-1A44-970D107E9027}"/>
                    </a:ext>
                  </a:extLst>
                </p:cNvPr>
                <p:cNvSpPr/>
                <p:nvPr/>
              </p:nvSpPr>
              <p:spPr bwMode="auto">
                <a:xfrm rot="10800000">
                  <a:off x="8091986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3" name="Oval 459">
                  <a:extLst>
                    <a:ext uri="{FF2B5EF4-FFF2-40B4-BE49-F238E27FC236}">
                      <a16:creationId xmlns:a16="http://schemas.microsoft.com/office/drawing/2014/main" id="{49D75615-2021-6164-1BF5-E643E7DBD3B1}"/>
                    </a:ext>
                  </a:extLst>
                </p:cNvPr>
                <p:cNvSpPr/>
                <p:nvPr/>
              </p:nvSpPr>
              <p:spPr bwMode="auto">
                <a:xfrm rot="10800000">
                  <a:off x="7740358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4" name="Oval 460">
                  <a:extLst>
                    <a:ext uri="{FF2B5EF4-FFF2-40B4-BE49-F238E27FC236}">
                      <a16:creationId xmlns:a16="http://schemas.microsoft.com/office/drawing/2014/main" id="{15E3A459-E9E7-C1FC-D08C-67816B1A1D76}"/>
                    </a:ext>
                  </a:extLst>
                </p:cNvPr>
                <p:cNvSpPr/>
                <p:nvPr/>
              </p:nvSpPr>
              <p:spPr bwMode="auto">
                <a:xfrm rot="10800000">
                  <a:off x="7125009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5" name="Oval 461">
                  <a:extLst>
                    <a:ext uri="{FF2B5EF4-FFF2-40B4-BE49-F238E27FC236}">
                      <a16:creationId xmlns:a16="http://schemas.microsoft.com/office/drawing/2014/main" id="{FCE45DE2-B2F8-BFA7-0901-C4858A72A1C4}"/>
                    </a:ext>
                  </a:extLst>
                </p:cNvPr>
                <p:cNvSpPr/>
                <p:nvPr/>
              </p:nvSpPr>
              <p:spPr bwMode="auto">
                <a:xfrm rot="10800000">
                  <a:off x="6773381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326" name="Oval 462">
                  <a:extLst>
                    <a:ext uri="{FF2B5EF4-FFF2-40B4-BE49-F238E27FC236}">
                      <a16:creationId xmlns:a16="http://schemas.microsoft.com/office/drawing/2014/main" id="{B50CE5D2-7BF0-A38A-295A-9A3BC76CB03A}"/>
                    </a:ext>
                  </a:extLst>
                </p:cNvPr>
                <p:cNvSpPr/>
                <p:nvPr/>
              </p:nvSpPr>
              <p:spPr bwMode="auto">
                <a:xfrm rot="10800000">
                  <a:off x="6421754" y="3630906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7" name="Oval 463">
                  <a:extLst>
                    <a:ext uri="{FF2B5EF4-FFF2-40B4-BE49-F238E27FC236}">
                      <a16:creationId xmlns:a16="http://schemas.microsoft.com/office/drawing/2014/main" id="{71912AC9-6F63-22B5-8D84-E33DFC687CA2}"/>
                    </a:ext>
                  </a:extLst>
                </p:cNvPr>
                <p:cNvSpPr/>
                <p:nvPr/>
              </p:nvSpPr>
              <p:spPr bwMode="auto">
                <a:xfrm rot="10800000">
                  <a:off x="5982219" y="319301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8" name="Oval 464">
                  <a:extLst>
                    <a:ext uri="{FF2B5EF4-FFF2-40B4-BE49-F238E27FC236}">
                      <a16:creationId xmlns:a16="http://schemas.microsoft.com/office/drawing/2014/main" id="{B1BF9A88-48D9-63C5-0F83-CE87B1D73924}"/>
                    </a:ext>
                  </a:extLst>
                </p:cNvPr>
                <p:cNvSpPr/>
                <p:nvPr/>
              </p:nvSpPr>
              <p:spPr bwMode="auto">
                <a:xfrm rot="10800000">
                  <a:off x="5542684" y="321710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29" name="Oval 465">
                  <a:extLst>
                    <a:ext uri="{FF2B5EF4-FFF2-40B4-BE49-F238E27FC236}">
                      <a16:creationId xmlns:a16="http://schemas.microsoft.com/office/drawing/2014/main" id="{261D1FD4-8919-2A4D-A700-003605A24A59}"/>
                    </a:ext>
                  </a:extLst>
                </p:cNvPr>
                <p:cNvSpPr/>
                <p:nvPr/>
              </p:nvSpPr>
              <p:spPr bwMode="auto">
                <a:xfrm rot="10800000">
                  <a:off x="5015243" y="3010201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30" name="Oval 466">
                  <a:extLst>
                    <a:ext uri="{FF2B5EF4-FFF2-40B4-BE49-F238E27FC236}">
                      <a16:creationId xmlns:a16="http://schemas.microsoft.com/office/drawing/2014/main" id="{C0D49C0B-D1F4-61D7-9BFC-94B93B0C7D0D}"/>
                    </a:ext>
                  </a:extLst>
                </p:cNvPr>
                <p:cNvSpPr/>
                <p:nvPr/>
              </p:nvSpPr>
              <p:spPr bwMode="auto">
                <a:xfrm rot="10800000">
                  <a:off x="4663615" y="3217103"/>
                  <a:ext cx="55813" cy="131365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31" name="Rectangle arrodonit 447">
                  <a:extLst>
                    <a:ext uri="{FF2B5EF4-FFF2-40B4-BE49-F238E27FC236}">
                      <a16:creationId xmlns:a16="http://schemas.microsoft.com/office/drawing/2014/main" id="{BEB13A4E-A937-90F2-9D99-8326CFBAB699}"/>
                    </a:ext>
                  </a:extLst>
                </p:cNvPr>
                <p:cNvSpPr/>
                <p:nvPr/>
              </p:nvSpPr>
              <p:spPr bwMode="auto">
                <a:xfrm rot="10800000">
                  <a:off x="7641329" y="5962291"/>
                  <a:ext cx="471709" cy="82696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332" name="Agrupa 55">
                  <a:extLst>
                    <a:ext uri="{FF2B5EF4-FFF2-40B4-BE49-F238E27FC236}">
                      <a16:creationId xmlns:a16="http://schemas.microsoft.com/office/drawing/2014/main" id="{47AFE708-8475-7202-7D77-AFAB6813C431}"/>
                    </a:ext>
                  </a:extLst>
                </p:cNvPr>
                <p:cNvGrpSpPr/>
                <p:nvPr/>
              </p:nvGrpSpPr>
              <p:grpSpPr bwMode="auto">
                <a:xfrm rot="10800000">
                  <a:off x="4376761" y="5977467"/>
                  <a:ext cx="2893499" cy="97876"/>
                  <a:chOff x="539552" y="764704"/>
                  <a:chExt cx="2241873" cy="216024"/>
                </a:xfrm>
                <a:gradFill flip="none" rotWithShape="1">
                  <a:gsLst>
                    <a:gs pos="0">
                      <a:schemeClr val="bg2">
                        <a:lumMod val="9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9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9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grpSpPr>
              <p:sp>
                <p:nvSpPr>
                  <p:cNvPr id="587" name="Rectangle arrodonit 439">
                    <a:extLst>
                      <a:ext uri="{FF2B5EF4-FFF2-40B4-BE49-F238E27FC236}">
                        <a16:creationId xmlns:a16="http://schemas.microsoft.com/office/drawing/2014/main" id="{22EC3E33-AC9B-9C13-8D24-3602977541E6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8" name="Rectangle arrodonit 440">
                    <a:extLst>
                      <a:ext uri="{FF2B5EF4-FFF2-40B4-BE49-F238E27FC236}">
                        <a16:creationId xmlns:a16="http://schemas.microsoft.com/office/drawing/2014/main" id="{1AF802CE-51D3-0759-E6EE-684AAFE7F206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9" name="Rectangle arrodonit 441">
                    <a:extLst>
                      <a:ext uri="{FF2B5EF4-FFF2-40B4-BE49-F238E27FC236}">
                        <a16:creationId xmlns:a16="http://schemas.microsoft.com/office/drawing/2014/main" id="{8F554E5F-B7DE-C8FE-618F-AE3C84AB1015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0" name="Rectangle arrodonit 442">
                    <a:extLst>
                      <a:ext uri="{FF2B5EF4-FFF2-40B4-BE49-F238E27FC236}">
                        <a16:creationId xmlns:a16="http://schemas.microsoft.com/office/drawing/2014/main" id="{8C5E716B-3E41-77B2-DA97-F96A7F2707DD}"/>
                      </a:ext>
                    </a:extLst>
                  </p:cNvPr>
                  <p:cNvSpPr/>
                  <p:nvPr/>
                </p:nvSpPr>
                <p:spPr>
                  <a:xfrm>
                    <a:off x="2018212" y="764704"/>
                    <a:ext cx="393548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91" name="Rectangle arrodonit 443">
                    <a:extLst>
                      <a:ext uri="{FF2B5EF4-FFF2-40B4-BE49-F238E27FC236}">
                        <a16:creationId xmlns:a16="http://schemas.microsoft.com/office/drawing/2014/main" id="{D4587B46-FAF5-A50E-5BD4-B97698072670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33" name="Rectangle arrodonit 434">
                  <a:extLst>
                    <a:ext uri="{FF2B5EF4-FFF2-40B4-BE49-F238E27FC236}">
                      <a16:creationId xmlns:a16="http://schemas.microsoft.com/office/drawing/2014/main" id="{86F20CA6-8238-E55A-D59D-36CB26525042}"/>
                    </a:ext>
                  </a:extLst>
                </p:cNvPr>
                <p:cNvSpPr/>
                <p:nvPr/>
              </p:nvSpPr>
              <p:spPr bwMode="auto">
                <a:xfrm>
                  <a:off x="7152769" y="2457415"/>
                  <a:ext cx="599183" cy="113550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34" name="Rectangle arrodonit 435">
                  <a:extLst>
                    <a:ext uri="{FF2B5EF4-FFF2-40B4-BE49-F238E27FC236}">
                      <a16:creationId xmlns:a16="http://schemas.microsoft.com/office/drawing/2014/main" id="{62BD7F4E-B2E9-A467-8843-DD92038C4F22}"/>
                    </a:ext>
                  </a:extLst>
                </p:cNvPr>
                <p:cNvSpPr/>
                <p:nvPr/>
              </p:nvSpPr>
              <p:spPr bwMode="auto">
                <a:xfrm>
                  <a:off x="7751951" y="2457415"/>
                  <a:ext cx="462313" cy="113550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335" name="Agrupa 24">
                  <a:extLst>
                    <a:ext uri="{FF2B5EF4-FFF2-40B4-BE49-F238E27FC236}">
                      <a16:creationId xmlns:a16="http://schemas.microsoft.com/office/drawing/2014/main" id="{B91445A7-C0CD-63E2-E12C-A9DC37EF98CF}"/>
                    </a:ext>
                  </a:extLst>
                </p:cNvPr>
                <p:cNvGrpSpPr/>
                <p:nvPr/>
              </p:nvGrpSpPr>
              <p:grpSpPr bwMode="auto">
                <a:xfrm>
                  <a:off x="4472959" y="2457415"/>
                  <a:ext cx="2664968" cy="113550"/>
                  <a:chOff x="539552" y="764704"/>
                  <a:chExt cx="2241873" cy="216024"/>
                </a:xfrm>
                <a:gradFill flip="none" rotWithShape="1">
                  <a:gsLst>
                    <a:gs pos="0">
                      <a:schemeClr val="bg2">
                        <a:lumMod val="90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lumMod val="90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lumMod val="9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grpSpPr>
              <p:sp>
                <p:nvSpPr>
                  <p:cNvPr id="582" name="Rectangle arrodonit 429">
                    <a:extLst>
                      <a:ext uri="{FF2B5EF4-FFF2-40B4-BE49-F238E27FC236}">
                        <a16:creationId xmlns:a16="http://schemas.microsoft.com/office/drawing/2014/main" id="{F059C49D-8EE8-2500-5929-BA6DFCE5F1B6}"/>
                      </a:ext>
                    </a:extLst>
                  </p:cNvPr>
                  <p:cNvSpPr/>
                  <p:nvPr/>
                </p:nvSpPr>
                <p:spPr>
                  <a:xfrm>
                    <a:off x="539552" y="764704"/>
                    <a:ext cx="504056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3" name="Rectangle arrodonit 430">
                    <a:extLst>
                      <a:ext uri="{FF2B5EF4-FFF2-40B4-BE49-F238E27FC236}">
                        <a16:creationId xmlns:a16="http://schemas.microsoft.com/office/drawing/2014/main" id="{6749CAF2-0D03-B9CB-C99B-CB0B2E316ACD}"/>
                      </a:ext>
                    </a:extLst>
                  </p:cNvPr>
                  <p:cNvSpPr/>
                  <p:nvPr/>
                </p:nvSpPr>
                <p:spPr>
                  <a:xfrm>
                    <a:off x="1043607" y="764704"/>
                    <a:ext cx="38891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4" name="Rectangle arrodonit 27">
                    <a:extLst>
                      <a:ext uri="{FF2B5EF4-FFF2-40B4-BE49-F238E27FC236}">
                        <a16:creationId xmlns:a16="http://schemas.microsoft.com/office/drawing/2014/main" id="{1723D11E-7481-0D4E-4704-B3F4CAAA70D6}"/>
                      </a:ext>
                    </a:extLst>
                  </p:cNvPr>
                  <p:cNvSpPr/>
                  <p:nvPr/>
                </p:nvSpPr>
                <p:spPr>
                  <a:xfrm>
                    <a:off x="1422898" y="764704"/>
                    <a:ext cx="576064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5" name="Rectangle arrodonit 28">
                    <a:extLst>
                      <a:ext uri="{FF2B5EF4-FFF2-40B4-BE49-F238E27FC236}">
                        <a16:creationId xmlns:a16="http://schemas.microsoft.com/office/drawing/2014/main" id="{83F51E68-84E5-2DB8-3273-A290F9137B54}"/>
                      </a:ext>
                    </a:extLst>
                  </p:cNvPr>
                  <p:cNvSpPr/>
                  <p:nvPr/>
                </p:nvSpPr>
                <p:spPr>
                  <a:xfrm>
                    <a:off x="2018212" y="764704"/>
                    <a:ext cx="393548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6" name="Rectangle arrodonit 29">
                    <a:extLst>
                      <a:ext uri="{FF2B5EF4-FFF2-40B4-BE49-F238E27FC236}">
                        <a16:creationId xmlns:a16="http://schemas.microsoft.com/office/drawing/2014/main" id="{C5DC5C5D-4AC9-542A-F02A-AAEB3F709AD2}"/>
                      </a:ext>
                    </a:extLst>
                  </p:cNvPr>
                  <p:cNvSpPr/>
                  <p:nvPr/>
                </p:nvSpPr>
                <p:spPr>
                  <a:xfrm>
                    <a:off x="2411760" y="764704"/>
                    <a:ext cx="369665" cy="216024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grpSp>
              <p:nvGrpSpPr>
                <p:cNvPr id="336" name="Agrupa 15">
                  <a:extLst>
                    <a:ext uri="{FF2B5EF4-FFF2-40B4-BE49-F238E27FC236}">
                      <a16:creationId xmlns:a16="http://schemas.microsoft.com/office/drawing/2014/main" id="{B3745589-DECB-1ADE-5834-1DC5DC8EB2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 flipV="1">
                  <a:off x="4376766" y="5621640"/>
                  <a:ext cx="2776007" cy="340650"/>
                  <a:chOff x="899592" y="1916832"/>
                  <a:chExt cx="2241873" cy="216024"/>
                </a:xfrm>
              </p:grpSpPr>
              <p:sp>
                <p:nvSpPr>
                  <p:cNvPr id="577" name="Rectangle arrodonit 10">
                    <a:extLst>
                      <a:ext uri="{FF2B5EF4-FFF2-40B4-BE49-F238E27FC236}">
                        <a16:creationId xmlns:a16="http://schemas.microsoft.com/office/drawing/2014/main" id="{A3FD63EA-589B-09A8-2805-48368C74AB66}"/>
                      </a:ext>
                    </a:extLst>
                  </p:cNvPr>
                  <p:cNvSpPr/>
                  <p:nvPr/>
                </p:nvSpPr>
                <p:spPr>
                  <a:xfrm>
                    <a:off x="894806" y="1916976"/>
                    <a:ext cx="50345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8" name="Rectangle arrodonit 11">
                    <a:extLst>
                      <a:ext uri="{FF2B5EF4-FFF2-40B4-BE49-F238E27FC236}">
                        <a16:creationId xmlns:a16="http://schemas.microsoft.com/office/drawing/2014/main" id="{417581DC-E0F4-B96E-A58C-6942FEF7EEA4}"/>
                      </a:ext>
                    </a:extLst>
                  </p:cNvPr>
                  <p:cNvSpPr/>
                  <p:nvPr/>
                </p:nvSpPr>
                <p:spPr>
                  <a:xfrm>
                    <a:off x="1398260" y="1916976"/>
                    <a:ext cx="38903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9" name="Rectangle arrodonit 12">
                    <a:extLst>
                      <a:ext uri="{FF2B5EF4-FFF2-40B4-BE49-F238E27FC236}">
                        <a16:creationId xmlns:a16="http://schemas.microsoft.com/office/drawing/2014/main" id="{FC21C2FD-961C-5F53-42C4-7B486111C210}"/>
                      </a:ext>
                    </a:extLst>
                  </p:cNvPr>
                  <p:cNvSpPr/>
                  <p:nvPr/>
                </p:nvSpPr>
                <p:spPr>
                  <a:xfrm>
                    <a:off x="1784431" y="1916976"/>
                    <a:ext cx="574968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0" name="Rectangle arrodonit 13">
                    <a:extLst>
                      <a:ext uri="{FF2B5EF4-FFF2-40B4-BE49-F238E27FC236}">
                        <a16:creationId xmlns:a16="http://schemas.microsoft.com/office/drawing/2014/main" id="{9085E250-7F42-BFCB-BDDE-E50039315B38}"/>
                      </a:ext>
                    </a:extLst>
                  </p:cNvPr>
                  <p:cNvSpPr/>
                  <p:nvPr/>
                </p:nvSpPr>
                <p:spPr>
                  <a:xfrm>
                    <a:off x="2370842" y="1916976"/>
                    <a:ext cx="39475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81" name="Rectangle arrodonit 14">
                    <a:extLst>
                      <a:ext uri="{FF2B5EF4-FFF2-40B4-BE49-F238E27FC236}">
                        <a16:creationId xmlns:a16="http://schemas.microsoft.com/office/drawing/2014/main" id="{6C16BB9B-512D-DB3B-9636-773133CEF5B8}"/>
                      </a:ext>
                    </a:extLst>
                  </p:cNvPr>
                  <p:cNvSpPr/>
                  <p:nvPr/>
                </p:nvSpPr>
                <p:spPr>
                  <a:xfrm>
                    <a:off x="2771316" y="1916976"/>
                    <a:ext cx="369008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grpSp>
              <p:nvGrpSpPr>
                <p:cNvPr id="337" name="Agrupa 16">
                  <a:extLst>
                    <a:ext uri="{FF2B5EF4-FFF2-40B4-BE49-F238E27FC236}">
                      <a16:creationId xmlns:a16="http://schemas.microsoft.com/office/drawing/2014/main" id="{DD3E9593-F27F-6049-45F3-3FDD610015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87803" y="2570965"/>
                  <a:ext cx="2664968" cy="340650"/>
                  <a:chOff x="539552" y="764704"/>
                  <a:chExt cx="2241873" cy="216024"/>
                </a:xfrm>
              </p:grpSpPr>
              <p:sp>
                <p:nvSpPr>
                  <p:cNvPr id="572" name="Rectangle arrodonit 5">
                    <a:extLst>
                      <a:ext uri="{FF2B5EF4-FFF2-40B4-BE49-F238E27FC236}">
                        <a16:creationId xmlns:a16="http://schemas.microsoft.com/office/drawing/2014/main" id="{D8FC79C7-A2B2-6B87-754C-8BD2C5940C3A}"/>
                      </a:ext>
                    </a:extLst>
                  </p:cNvPr>
                  <p:cNvSpPr/>
                  <p:nvPr/>
                </p:nvSpPr>
                <p:spPr>
                  <a:xfrm>
                    <a:off x="539702" y="765209"/>
                    <a:ext cx="503574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3" name="Rectangle arrodonit 6">
                    <a:extLst>
                      <a:ext uri="{FF2B5EF4-FFF2-40B4-BE49-F238E27FC236}">
                        <a16:creationId xmlns:a16="http://schemas.microsoft.com/office/drawing/2014/main" id="{270BDD43-B9E3-D0F2-C612-0869EACA1BE2}"/>
                      </a:ext>
                    </a:extLst>
                  </p:cNvPr>
                  <p:cNvSpPr/>
                  <p:nvPr/>
                </p:nvSpPr>
                <p:spPr>
                  <a:xfrm>
                    <a:off x="1043276" y="765209"/>
                    <a:ext cx="39034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4" name="Rectangle arrodonit 7">
                    <a:extLst>
                      <a:ext uri="{FF2B5EF4-FFF2-40B4-BE49-F238E27FC236}">
                        <a16:creationId xmlns:a16="http://schemas.microsoft.com/office/drawing/2014/main" id="{7B2A88BA-C967-0523-E529-A3FD87827231}"/>
                      </a:ext>
                    </a:extLst>
                  </p:cNvPr>
                  <p:cNvSpPr/>
                  <p:nvPr/>
                </p:nvSpPr>
                <p:spPr>
                  <a:xfrm>
                    <a:off x="1421700" y="765209"/>
                    <a:ext cx="578066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5" name="Rectangle arrodonit 8">
                    <a:extLst>
                      <a:ext uri="{FF2B5EF4-FFF2-40B4-BE49-F238E27FC236}">
                        <a16:creationId xmlns:a16="http://schemas.microsoft.com/office/drawing/2014/main" id="{D4AC4AE8-75AC-BE39-D3FE-46780322D71D}"/>
                      </a:ext>
                    </a:extLst>
                  </p:cNvPr>
                  <p:cNvSpPr/>
                  <p:nvPr/>
                </p:nvSpPr>
                <p:spPr>
                  <a:xfrm>
                    <a:off x="2017644" y="765209"/>
                    <a:ext cx="393323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6" name="Rectangle arrodonit 9">
                    <a:extLst>
                      <a:ext uri="{FF2B5EF4-FFF2-40B4-BE49-F238E27FC236}">
                        <a16:creationId xmlns:a16="http://schemas.microsoft.com/office/drawing/2014/main" id="{1E565AF4-A815-0475-60E4-25F1011808C5}"/>
                      </a:ext>
                    </a:extLst>
                  </p:cNvPr>
                  <p:cNvSpPr/>
                  <p:nvPr/>
                </p:nvSpPr>
                <p:spPr>
                  <a:xfrm>
                    <a:off x="2410967" y="765209"/>
                    <a:ext cx="369485" cy="215402"/>
                  </a:xfrm>
                  <a:prstGeom prst="round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38" name="Rectangle arrodonit 18">
                  <a:extLst>
                    <a:ext uri="{FF2B5EF4-FFF2-40B4-BE49-F238E27FC236}">
                      <a16:creationId xmlns:a16="http://schemas.microsoft.com/office/drawing/2014/main" id="{24F96E3F-365E-7A78-5F47-42F3632A2A82}"/>
                    </a:ext>
                  </a:extLst>
                </p:cNvPr>
                <p:cNvSpPr/>
                <p:nvPr/>
              </p:nvSpPr>
              <p:spPr bwMode="auto">
                <a:xfrm>
                  <a:off x="7151616" y="2571760"/>
                  <a:ext cx="598610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39" name="Rectangle arrodonit 19">
                  <a:extLst>
                    <a:ext uri="{FF2B5EF4-FFF2-40B4-BE49-F238E27FC236}">
                      <a16:creationId xmlns:a16="http://schemas.microsoft.com/office/drawing/2014/main" id="{8DC8853B-0D5B-32C9-18FD-035DD6D77744}"/>
                    </a:ext>
                  </a:extLst>
                </p:cNvPr>
                <p:cNvSpPr/>
                <p:nvPr/>
              </p:nvSpPr>
              <p:spPr bwMode="auto">
                <a:xfrm>
                  <a:off x="7750225" y="2571760"/>
                  <a:ext cx="464010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0" name="Oval 404">
                  <a:extLst>
                    <a:ext uri="{FF2B5EF4-FFF2-40B4-BE49-F238E27FC236}">
                      <a16:creationId xmlns:a16="http://schemas.microsoft.com/office/drawing/2014/main" id="{C315F4DC-4708-4395-CC4D-265480BEA1FF}"/>
                    </a:ext>
                  </a:extLst>
                </p:cNvPr>
                <p:cNvSpPr/>
                <p:nvPr/>
              </p:nvSpPr>
              <p:spPr bwMode="auto">
                <a:xfrm>
                  <a:off x="4597787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1" name="Oval 405">
                  <a:extLst>
                    <a:ext uri="{FF2B5EF4-FFF2-40B4-BE49-F238E27FC236}">
                      <a16:creationId xmlns:a16="http://schemas.microsoft.com/office/drawing/2014/main" id="{73A5C51B-5F75-2711-B336-A1EE3F204485}"/>
                    </a:ext>
                  </a:extLst>
                </p:cNvPr>
                <p:cNvSpPr/>
                <p:nvPr/>
              </p:nvSpPr>
              <p:spPr bwMode="auto">
                <a:xfrm>
                  <a:off x="5192854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2" name="Oval 406">
                  <a:extLst>
                    <a:ext uri="{FF2B5EF4-FFF2-40B4-BE49-F238E27FC236}">
                      <a16:creationId xmlns:a16="http://schemas.microsoft.com/office/drawing/2014/main" id="{09197630-493D-3A4D-F831-F01C071A21E9}"/>
                    </a:ext>
                  </a:extLst>
                </p:cNvPr>
                <p:cNvSpPr/>
                <p:nvPr/>
              </p:nvSpPr>
              <p:spPr bwMode="auto">
                <a:xfrm>
                  <a:off x="5639154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3" name="Oval 407">
                  <a:extLst>
                    <a:ext uri="{FF2B5EF4-FFF2-40B4-BE49-F238E27FC236}">
                      <a16:creationId xmlns:a16="http://schemas.microsoft.com/office/drawing/2014/main" id="{8815333E-4A61-3F96-9151-60F7F4E5AE95}"/>
                    </a:ext>
                  </a:extLst>
                </p:cNvPr>
                <p:cNvSpPr/>
                <p:nvPr/>
              </p:nvSpPr>
              <p:spPr bwMode="auto">
                <a:xfrm>
                  <a:off x="6414865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4" name="Oval 408">
                  <a:extLst>
                    <a:ext uri="{FF2B5EF4-FFF2-40B4-BE49-F238E27FC236}">
                      <a16:creationId xmlns:a16="http://schemas.microsoft.com/office/drawing/2014/main" id="{33ED79B9-23BC-5E32-D73E-C299B2746DAE}"/>
                    </a:ext>
                  </a:extLst>
                </p:cNvPr>
                <p:cNvSpPr/>
                <p:nvPr/>
              </p:nvSpPr>
              <p:spPr bwMode="auto">
                <a:xfrm>
                  <a:off x="6857625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5" name="Oval 409">
                  <a:extLst>
                    <a:ext uri="{FF2B5EF4-FFF2-40B4-BE49-F238E27FC236}">
                      <a16:creationId xmlns:a16="http://schemas.microsoft.com/office/drawing/2014/main" id="{1148E27D-2C61-839B-A75B-7B89A245BF78}"/>
                    </a:ext>
                  </a:extLst>
                </p:cNvPr>
                <p:cNvSpPr/>
                <p:nvPr/>
              </p:nvSpPr>
              <p:spPr bwMode="auto">
                <a:xfrm>
                  <a:off x="7303925" y="2641082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6" name="Oval 410">
                  <a:extLst>
                    <a:ext uri="{FF2B5EF4-FFF2-40B4-BE49-F238E27FC236}">
                      <a16:creationId xmlns:a16="http://schemas.microsoft.com/office/drawing/2014/main" id="{016EBA8F-E36F-DB99-3080-7B2290F66262}"/>
                    </a:ext>
                  </a:extLst>
                </p:cNvPr>
                <p:cNvSpPr/>
                <p:nvPr/>
              </p:nvSpPr>
              <p:spPr bwMode="auto">
                <a:xfrm>
                  <a:off x="7856488" y="2783190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7" name="Rectangle de cantonada lateral igual retallada 29">
                  <a:extLst>
                    <a:ext uri="{FF2B5EF4-FFF2-40B4-BE49-F238E27FC236}">
                      <a16:creationId xmlns:a16="http://schemas.microsoft.com/office/drawing/2014/main" id="{30458B32-6BAF-AB6F-D121-52C159B34F6A}"/>
                    </a:ext>
                  </a:extLst>
                </p:cNvPr>
                <p:cNvSpPr/>
                <p:nvPr/>
              </p:nvSpPr>
              <p:spPr bwMode="auto">
                <a:xfrm rot="10800000">
                  <a:off x="7151614" y="5736247"/>
                  <a:ext cx="223151" cy="339671"/>
                </a:xfrm>
                <a:prstGeom prst="snip2SameRect">
                  <a:avLst>
                    <a:gd name="adj1" fmla="val 50000"/>
                    <a:gd name="adj2" fmla="val 16708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8" name="Rectangle de cantonada lateral igual retallada 30">
                  <a:extLst>
                    <a:ext uri="{FF2B5EF4-FFF2-40B4-BE49-F238E27FC236}">
                      <a16:creationId xmlns:a16="http://schemas.microsoft.com/office/drawing/2014/main" id="{98AFD4DB-8C85-1671-8087-61889F715114}"/>
                    </a:ext>
                  </a:extLst>
                </p:cNvPr>
                <p:cNvSpPr/>
                <p:nvPr/>
              </p:nvSpPr>
              <p:spPr bwMode="auto">
                <a:xfrm rot="10800000">
                  <a:off x="7470400" y="5736247"/>
                  <a:ext cx="237319" cy="339671"/>
                </a:xfrm>
                <a:prstGeom prst="snip2SameRect">
                  <a:avLst>
                    <a:gd name="adj1" fmla="val 50000"/>
                    <a:gd name="adj2" fmla="val 16708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49" name="Rectangle arrodonit 401">
                  <a:extLst>
                    <a:ext uri="{FF2B5EF4-FFF2-40B4-BE49-F238E27FC236}">
                      <a16:creationId xmlns:a16="http://schemas.microsoft.com/office/drawing/2014/main" id="{67DFB545-FE84-F0C3-3E09-D966936CC6F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7707721" y="5614935"/>
                  <a:ext cx="456925" cy="339669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0" name="Oval 32">
                  <a:extLst>
                    <a:ext uri="{FF2B5EF4-FFF2-40B4-BE49-F238E27FC236}">
                      <a16:creationId xmlns:a16="http://schemas.microsoft.com/office/drawing/2014/main" id="{268FF70E-6108-FBCD-90FB-1EBF36665822}"/>
                    </a:ext>
                  </a:extLst>
                </p:cNvPr>
                <p:cNvSpPr/>
                <p:nvPr/>
              </p:nvSpPr>
              <p:spPr bwMode="auto">
                <a:xfrm>
                  <a:off x="7984002" y="5805568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1" name="Oval 36">
                  <a:extLst>
                    <a:ext uri="{FF2B5EF4-FFF2-40B4-BE49-F238E27FC236}">
                      <a16:creationId xmlns:a16="http://schemas.microsoft.com/office/drawing/2014/main" id="{D70ABF9C-004B-07E9-BE75-56E235181D7B}"/>
                    </a:ext>
                  </a:extLst>
                </p:cNvPr>
                <p:cNvSpPr/>
                <p:nvPr/>
              </p:nvSpPr>
              <p:spPr bwMode="auto">
                <a:xfrm>
                  <a:off x="7013475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2" name="Oval 37">
                  <a:extLst>
                    <a:ext uri="{FF2B5EF4-FFF2-40B4-BE49-F238E27FC236}">
                      <a16:creationId xmlns:a16="http://schemas.microsoft.com/office/drawing/2014/main" id="{2E7F886C-2FD1-B123-55DA-47BB978904E8}"/>
                    </a:ext>
                  </a:extLst>
                </p:cNvPr>
                <p:cNvSpPr/>
                <p:nvPr/>
              </p:nvSpPr>
              <p:spPr bwMode="auto">
                <a:xfrm>
                  <a:off x="6375903" y="5736247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3" name="Oval 38">
                  <a:extLst>
                    <a:ext uri="{FF2B5EF4-FFF2-40B4-BE49-F238E27FC236}">
                      <a16:creationId xmlns:a16="http://schemas.microsoft.com/office/drawing/2014/main" id="{6E8DB964-4905-31E7-6F74-116CAA9A18F3}"/>
                    </a:ext>
                  </a:extLst>
                </p:cNvPr>
                <p:cNvSpPr/>
                <p:nvPr/>
              </p:nvSpPr>
              <p:spPr bwMode="auto">
                <a:xfrm>
                  <a:off x="5819798" y="5736247"/>
                  <a:ext cx="70842" cy="4159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354" name="Oval 39">
                  <a:extLst>
                    <a:ext uri="{FF2B5EF4-FFF2-40B4-BE49-F238E27FC236}">
                      <a16:creationId xmlns:a16="http://schemas.microsoft.com/office/drawing/2014/main" id="{642474DF-9A74-5EE9-0DA2-8D668EDB91A7}"/>
                    </a:ext>
                  </a:extLst>
                </p:cNvPr>
                <p:cNvSpPr/>
                <p:nvPr/>
              </p:nvSpPr>
              <p:spPr bwMode="auto">
                <a:xfrm>
                  <a:off x="5153889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5" name="Oval 40">
                  <a:extLst>
                    <a:ext uri="{FF2B5EF4-FFF2-40B4-BE49-F238E27FC236}">
                      <a16:creationId xmlns:a16="http://schemas.microsoft.com/office/drawing/2014/main" id="{BF6FBA44-146E-0E92-300A-F7BCA5E95CAA}"/>
                    </a:ext>
                  </a:extLst>
                </p:cNvPr>
                <p:cNvSpPr/>
                <p:nvPr/>
              </p:nvSpPr>
              <p:spPr bwMode="auto">
                <a:xfrm>
                  <a:off x="4487980" y="5847159"/>
                  <a:ext cx="70842" cy="450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6" name="Forma lliure 43">
                  <a:extLst>
                    <a:ext uri="{FF2B5EF4-FFF2-40B4-BE49-F238E27FC236}">
                      <a16:creationId xmlns:a16="http://schemas.microsoft.com/office/drawing/2014/main" id="{90EE39AD-7F4C-3D02-7DF6-48768177FFAF}"/>
                    </a:ext>
                  </a:extLst>
                </p:cNvPr>
                <p:cNvSpPr/>
                <p:nvPr/>
              </p:nvSpPr>
              <p:spPr bwMode="auto">
                <a:xfrm>
                  <a:off x="7740076" y="3945966"/>
                  <a:ext cx="555202" cy="454201"/>
                </a:xfrm>
                <a:custGeom>
                  <a:avLst/>
                  <a:gdLst>
                    <a:gd name="connsiteX0" fmla="*/ 464688 w 477384"/>
                    <a:gd name="connsiteY0" fmla="*/ 133545 h 422303"/>
                    <a:gd name="connsiteX1" fmla="*/ 445437 w 477384"/>
                    <a:gd name="connsiteY1" fmla="*/ 104670 h 422303"/>
                    <a:gd name="connsiteX2" fmla="*/ 214431 w 477384"/>
                    <a:gd name="connsiteY2" fmla="*/ 8417 h 422303"/>
                    <a:gd name="connsiteX3" fmla="*/ 108553 w 477384"/>
                    <a:gd name="connsiteY3" fmla="*/ 18042 h 422303"/>
                    <a:gd name="connsiteX4" fmla="*/ 79677 w 477384"/>
                    <a:gd name="connsiteY4" fmla="*/ 37293 h 422303"/>
                    <a:gd name="connsiteX5" fmla="*/ 50802 w 477384"/>
                    <a:gd name="connsiteY5" fmla="*/ 46918 h 422303"/>
                    <a:gd name="connsiteX6" fmla="*/ 2675 w 477384"/>
                    <a:gd name="connsiteY6" fmla="*/ 104670 h 422303"/>
                    <a:gd name="connsiteX7" fmla="*/ 12301 w 477384"/>
                    <a:gd name="connsiteY7" fmla="*/ 249049 h 422303"/>
                    <a:gd name="connsiteX8" fmla="*/ 31551 w 477384"/>
                    <a:gd name="connsiteY8" fmla="*/ 277924 h 422303"/>
                    <a:gd name="connsiteX9" fmla="*/ 98928 w 477384"/>
                    <a:gd name="connsiteY9" fmla="*/ 335676 h 422303"/>
                    <a:gd name="connsiteX10" fmla="*/ 166305 w 477384"/>
                    <a:gd name="connsiteY10" fmla="*/ 393427 h 422303"/>
                    <a:gd name="connsiteX11" fmla="*/ 195181 w 477384"/>
                    <a:gd name="connsiteY11" fmla="*/ 403053 h 422303"/>
                    <a:gd name="connsiteX12" fmla="*/ 281808 w 477384"/>
                    <a:gd name="connsiteY12" fmla="*/ 422303 h 422303"/>
                    <a:gd name="connsiteX13" fmla="*/ 406936 w 477384"/>
                    <a:gd name="connsiteY13" fmla="*/ 412678 h 422303"/>
                    <a:gd name="connsiteX14" fmla="*/ 435812 w 477384"/>
                    <a:gd name="connsiteY14" fmla="*/ 403053 h 422303"/>
                    <a:gd name="connsiteX15" fmla="*/ 464688 w 477384"/>
                    <a:gd name="connsiteY15" fmla="*/ 133545 h 422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7384" h="422303">
                      <a:moveTo>
                        <a:pt x="464688" y="133545"/>
                      </a:moveTo>
                      <a:cubicBezTo>
                        <a:pt x="466292" y="83815"/>
                        <a:pt x="454470" y="111896"/>
                        <a:pt x="445437" y="104670"/>
                      </a:cubicBezTo>
                      <a:cubicBezTo>
                        <a:pt x="314599" y="0"/>
                        <a:pt x="354465" y="21147"/>
                        <a:pt x="214431" y="8417"/>
                      </a:cubicBezTo>
                      <a:cubicBezTo>
                        <a:pt x="179138" y="11625"/>
                        <a:pt x="143205" y="10617"/>
                        <a:pt x="108553" y="18042"/>
                      </a:cubicBezTo>
                      <a:cubicBezTo>
                        <a:pt x="97242" y="20466"/>
                        <a:pt x="90024" y="32119"/>
                        <a:pt x="79677" y="37293"/>
                      </a:cubicBezTo>
                      <a:cubicBezTo>
                        <a:pt x="70602" y="41830"/>
                        <a:pt x="60427" y="43710"/>
                        <a:pt x="50802" y="46918"/>
                      </a:cubicBezTo>
                      <a:cubicBezTo>
                        <a:pt x="44356" y="53364"/>
                        <a:pt x="3463" y="90482"/>
                        <a:pt x="2675" y="104670"/>
                      </a:cubicBezTo>
                      <a:cubicBezTo>
                        <a:pt x="0" y="152829"/>
                        <a:pt x="4371" y="201472"/>
                        <a:pt x="12301" y="249049"/>
                      </a:cubicBezTo>
                      <a:cubicBezTo>
                        <a:pt x="14203" y="260459"/>
                        <a:pt x="24145" y="269037"/>
                        <a:pt x="31551" y="277924"/>
                      </a:cubicBezTo>
                      <a:cubicBezTo>
                        <a:pt x="61406" y="313750"/>
                        <a:pt x="61752" y="303811"/>
                        <a:pt x="98928" y="335676"/>
                      </a:cubicBezTo>
                      <a:cubicBezTo>
                        <a:pt x="133065" y="364937"/>
                        <a:pt x="124082" y="369300"/>
                        <a:pt x="166305" y="393427"/>
                      </a:cubicBezTo>
                      <a:cubicBezTo>
                        <a:pt x="175114" y="398461"/>
                        <a:pt x="185425" y="400266"/>
                        <a:pt x="195181" y="403053"/>
                      </a:cubicBezTo>
                      <a:cubicBezTo>
                        <a:pt x="226893" y="412114"/>
                        <a:pt x="248734" y="415688"/>
                        <a:pt x="281808" y="422303"/>
                      </a:cubicBezTo>
                      <a:cubicBezTo>
                        <a:pt x="323517" y="419095"/>
                        <a:pt x="365426" y="417867"/>
                        <a:pt x="406936" y="412678"/>
                      </a:cubicBezTo>
                      <a:cubicBezTo>
                        <a:pt x="417004" y="411420"/>
                        <a:pt x="429915" y="411309"/>
                        <a:pt x="435812" y="403053"/>
                      </a:cubicBezTo>
                      <a:cubicBezTo>
                        <a:pt x="477384" y="344852"/>
                        <a:pt x="463084" y="183275"/>
                        <a:pt x="464688" y="133545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7" name="Forma lliure 45">
                  <a:extLst>
                    <a:ext uri="{FF2B5EF4-FFF2-40B4-BE49-F238E27FC236}">
                      <a16:creationId xmlns:a16="http://schemas.microsoft.com/office/drawing/2014/main" id="{EE957DA5-70D4-A91C-BDE9-6962A0E5F704}"/>
                    </a:ext>
                  </a:extLst>
                </p:cNvPr>
                <p:cNvSpPr/>
                <p:nvPr/>
              </p:nvSpPr>
              <p:spPr bwMode="auto">
                <a:xfrm>
                  <a:off x="7596930" y="4131252"/>
                  <a:ext cx="444161" cy="483616"/>
                </a:xfrm>
                <a:custGeom>
                  <a:avLst/>
                  <a:gdLst>
                    <a:gd name="connsiteX0" fmla="*/ 173255 w 412942"/>
                    <a:gd name="connsiteY0" fmla="*/ 14438 h 450702"/>
                    <a:gd name="connsiteX1" fmla="*/ 38501 w 412942"/>
                    <a:gd name="connsiteY1" fmla="*/ 139566 h 450702"/>
                    <a:gd name="connsiteX2" fmla="*/ 0 w 412942"/>
                    <a:gd name="connsiteY2" fmla="*/ 216568 h 450702"/>
                    <a:gd name="connsiteX3" fmla="*/ 19251 w 412942"/>
                    <a:gd name="connsiteY3" fmla="*/ 341697 h 450702"/>
                    <a:gd name="connsiteX4" fmla="*/ 38501 w 412942"/>
                    <a:gd name="connsiteY4" fmla="*/ 370573 h 450702"/>
                    <a:gd name="connsiteX5" fmla="*/ 115503 w 412942"/>
                    <a:gd name="connsiteY5" fmla="*/ 409074 h 450702"/>
                    <a:gd name="connsiteX6" fmla="*/ 202131 w 412942"/>
                    <a:gd name="connsiteY6" fmla="*/ 447575 h 450702"/>
                    <a:gd name="connsiteX7" fmla="*/ 365760 w 412942"/>
                    <a:gd name="connsiteY7" fmla="*/ 437949 h 450702"/>
                    <a:gd name="connsiteX8" fmla="*/ 404261 w 412942"/>
                    <a:gd name="connsiteY8" fmla="*/ 418699 h 450702"/>
                    <a:gd name="connsiteX9" fmla="*/ 394636 w 412942"/>
                    <a:gd name="connsiteY9" fmla="*/ 226194 h 450702"/>
                    <a:gd name="connsiteX10" fmla="*/ 356135 w 412942"/>
                    <a:gd name="connsiteY10" fmla="*/ 168442 h 450702"/>
                    <a:gd name="connsiteX11" fmla="*/ 269508 w 412942"/>
                    <a:gd name="connsiteY11" fmla="*/ 91440 h 450702"/>
                    <a:gd name="connsiteX12" fmla="*/ 211756 w 412942"/>
                    <a:gd name="connsiteY12" fmla="*/ 52939 h 450702"/>
                    <a:gd name="connsiteX13" fmla="*/ 173255 w 412942"/>
                    <a:gd name="connsiteY13" fmla="*/ 14438 h 45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2942" h="450702">
                      <a:moveTo>
                        <a:pt x="173255" y="14438"/>
                      </a:moveTo>
                      <a:cubicBezTo>
                        <a:pt x="144379" y="28876"/>
                        <a:pt x="101868" y="59301"/>
                        <a:pt x="38501" y="139566"/>
                      </a:cubicBezTo>
                      <a:cubicBezTo>
                        <a:pt x="20719" y="162090"/>
                        <a:pt x="0" y="216568"/>
                        <a:pt x="0" y="216568"/>
                      </a:cubicBezTo>
                      <a:cubicBezTo>
                        <a:pt x="2760" y="244171"/>
                        <a:pt x="1908" y="307009"/>
                        <a:pt x="19251" y="341697"/>
                      </a:cubicBezTo>
                      <a:cubicBezTo>
                        <a:pt x="24424" y="352044"/>
                        <a:pt x="30321" y="362393"/>
                        <a:pt x="38501" y="370573"/>
                      </a:cubicBezTo>
                      <a:cubicBezTo>
                        <a:pt x="60798" y="392870"/>
                        <a:pt x="87935" y="395290"/>
                        <a:pt x="115503" y="409074"/>
                      </a:cubicBezTo>
                      <a:cubicBezTo>
                        <a:pt x="198760" y="450702"/>
                        <a:pt x="128661" y="429206"/>
                        <a:pt x="202131" y="447575"/>
                      </a:cubicBezTo>
                      <a:cubicBezTo>
                        <a:pt x="256674" y="444366"/>
                        <a:pt x="311672" y="445676"/>
                        <a:pt x="365760" y="437949"/>
                      </a:cubicBezTo>
                      <a:cubicBezTo>
                        <a:pt x="379964" y="435920"/>
                        <a:pt x="402322" y="432916"/>
                        <a:pt x="404261" y="418699"/>
                      </a:cubicBezTo>
                      <a:cubicBezTo>
                        <a:pt x="412942" y="355040"/>
                        <a:pt x="406769" y="289286"/>
                        <a:pt x="394636" y="226194"/>
                      </a:cubicBezTo>
                      <a:cubicBezTo>
                        <a:pt x="390267" y="203474"/>
                        <a:pt x="370017" y="186951"/>
                        <a:pt x="356135" y="168442"/>
                      </a:cubicBezTo>
                      <a:cubicBezTo>
                        <a:pt x="264078" y="45700"/>
                        <a:pt x="411707" y="233639"/>
                        <a:pt x="269508" y="91440"/>
                      </a:cubicBezTo>
                      <a:cubicBezTo>
                        <a:pt x="233458" y="55390"/>
                        <a:pt x="253546" y="66868"/>
                        <a:pt x="211756" y="52939"/>
                      </a:cubicBezTo>
                      <a:cubicBezTo>
                        <a:pt x="187167" y="16054"/>
                        <a:pt x="202131" y="0"/>
                        <a:pt x="173255" y="1443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58" name="Forma lliure 51">
                  <a:extLst>
                    <a:ext uri="{FF2B5EF4-FFF2-40B4-BE49-F238E27FC236}">
                      <a16:creationId xmlns:a16="http://schemas.microsoft.com/office/drawing/2014/main" id="{F6279272-4484-D942-186B-CAAE0BDE530F}"/>
                    </a:ext>
                  </a:extLst>
                </p:cNvPr>
                <p:cNvSpPr/>
                <p:nvPr/>
              </p:nvSpPr>
              <p:spPr bwMode="auto">
                <a:xfrm>
                  <a:off x="7596930" y="5040810"/>
                  <a:ext cx="651208" cy="596009"/>
                </a:xfrm>
                <a:custGeom>
                  <a:avLst/>
                  <a:gdLst>
                    <a:gd name="connsiteX0" fmla="*/ 77002 w 422299"/>
                    <a:gd name="connsiteY0" fmla="*/ 12142 h 377960"/>
                    <a:gd name="connsiteX1" fmla="*/ 9625 w 422299"/>
                    <a:gd name="connsiteY1" fmla="*/ 31393 h 377960"/>
                    <a:gd name="connsiteX2" fmla="*/ 0 w 422299"/>
                    <a:gd name="connsiteY2" fmla="*/ 60269 h 377960"/>
                    <a:gd name="connsiteX3" fmla="*/ 19251 w 422299"/>
                    <a:gd name="connsiteY3" fmla="*/ 185397 h 377960"/>
                    <a:gd name="connsiteX4" fmla="*/ 134754 w 422299"/>
                    <a:gd name="connsiteY4" fmla="*/ 320151 h 377960"/>
                    <a:gd name="connsiteX5" fmla="*/ 173255 w 422299"/>
                    <a:gd name="connsiteY5" fmla="*/ 349027 h 377960"/>
                    <a:gd name="connsiteX6" fmla="*/ 308008 w 422299"/>
                    <a:gd name="connsiteY6" fmla="*/ 377902 h 377960"/>
                    <a:gd name="connsiteX7" fmla="*/ 365760 w 422299"/>
                    <a:gd name="connsiteY7" fmla="*/ 368277 h 377960"/>
                    <a:gd name="connsiteX8" fmla="*/ 375385 w 422299"/>
                    <a:gd name="connsiteY8" fmla="*/ 339401 h 377960"/>
                    <a:gd name="connsiteX9" fmla="*/ 404261 w 422299"/>
                    <a:gd name="connsiteY9" fmla="*/ 320151 h 377960"/>
                    <a:gd name="connsiteX10" fmla="*/ 404261 w 422299"/>
                    <a:gd name="connsiteY10" fmla="*/ 175772 h 377960"/>
                    <a:gd name="connsiteX11" fmla="*/ 356135 w 422299"/>
                    <a:gd name="connsiteY11" fmla="*/ 108395 h 377960"/>
                    <a:gd name="connsiteX12" fmla="*/ 336884 w 422299"/>
                    <a:gd name="connsiteY12" fmla="*/ 79519 h 377960"/>
                    <a:gd name="connsiteX13" fmla="*/ 250257 w 422299"/>
                    <a:gd name="connsiteY13" fmla="*/ 41018 h 377960"/>
                    <a:gd name="connsiteX14" fmla="*/ 115503 w 422299"/>
                    <a:gd name="connsiteY14" fmla="*/ 21768 h 377960"/>
                    <a:gd name="connsiteX15" fmla="*/ 77002 w 422299"/>
                    <a:gd name="connsiteY15" fmla="*/ 12142 h 377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22299" h="377960">
                      <a:moveTo>
                        <a:pt x="77002" y="12142"/>
                      </a:moveTo>
                      <a:cubicBezTo>
                        <a:pt x="59356" y="13746"/>
                        <a:pt x="29432" y="19013"/>
                        <a:pt x="9625" y="31393"/>
                      </a:cubicBezTo>
                      <a:cubicBezTo>
                        <a:pt x="1021" y="36770"/>
                        <a:pt x="0" y="50123"/>
                        <a:pt x="0" y="60269"/>
                      </a:cubicBezTo>
                      <a:cubicBezTo>
                        <a:pt x="0" y="64647"/>
                        <a:pt x="7626" y="162147"/>
                        <a:pt x="19251" y="185397"/>
                      </a:cubicBezTo>
                      <a:cubicBezTo>
                        <a:pt x="42532" y="231959"/>
                        <a:pt x="96861" y="291731"/>
                        <a:pt x="134754" y="320151"/>
                      </a:cubicBezTo>
                      <a:cubicBezTo>
                        <a:pt x="147588" y="329776"/>
                        <a:pt x="158651" y="342389"/>
                        <a:pt x="173255" y="349027"/>
                      </a:cubicBezTo>
                      <a:cubicBezTo>
                        <a:pt x="214132" y="367608"/>
                        <a:pt x="264435" y="371677"/>
                        <a:pt x="308008" y="377902"/>
                      </a:cubicBezTo>
                      <a:cubicBezTo>
                        <a:pt x="327259" y="374694"/>
                        <a:pt x="348815" y="377960"/>
                        <a:pt x="365760" y="368277"/>
                      </a:cubicBezTo>
                      <a:cubicBezTo>
                        <a:pt x="374569" y="363243"/>
                        <a:pt x="369047" y="347324"/>
                        <a:pt x="375385" y="339401"/>
                      </a:cubicBezTo>
                      <a:cubicBezTo>
                        <a:pt x="382612" y="330368"/>
                        <a:pt x="394636" y="326568"/>
                        <a:pt x="404261" y="320151"/>
                      </a:cubicBezTo>
                      <a:cubicBezTo>
                        <a:pt x="419788" y="258043"/>
                        <a:pt x="422299" y="265963"/>
                        <a:pt x="404261" y="175772"/>
                      </a:cubicBezTo>
                      <a:cubicBezTo>
                        <a:pt x="396762" y="138276"/>
                        <a:pt x="378234" y="134913"/>
                        <a:pt x="356135" y="108395"/>
                      </a:cubicBezTo>
                      <a:cubicBezTo>
                        <a:pt x="348729" y="99508"/>
                        <a:pt x="345064" y="87699"/>
                        <a:pt x="336884" y="79519"/>
                      </a:cubicBezTo>
                      <a:cubicBezTo>
                        <a:pt x="314006" y="56641"/>
                        <a:pt x="278846" y="50548"/>
                        <a:pt x="250257" y="41018"/>
                      </a:cubicBezTo>
                      <a:cubicBezTo>
                        <a:pt x="187765" y="20187"/>
                        <a:pt x="231471" y="32310"/>
                        <a:pt x="115503" y="21768"/>
                      </a:cubicBezTo>
                      <a:cubicBezTo>
                        <a:pt x="82852" y="0"/>
                        <a:pt x="94648" y="10538"/>
                        <a:pt x="77002" y="12142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grpSp>
              <p:nvGrpSpPr>
                <p:cNvPr id="359" name="Agrupa 149">
                  <a:extLst>
                    <a:ext uri="{FF2B5EF4-FFF2-40B4-BE49-F238E27FC236}">
                      <a16:creationId xmlns:a16="http://schemas.microsoft.com/office/drawing/2014/main" id="{CD35BBEC-ACE6-BCF6-D140-37F0949174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820922" y="3933567"/>
                  <a:ext cx="3039945" cy="1708989"/>
                  <a:chOff x="2602301" y="1777562"/>
                  <a:chExt cx="1971359" cy="1083758"/>
                </a:xfrm>
              </p:grpSpPr>
              <p:sp>
                <p:nvSpPr>
                  <p:cNvPr id="561" name="Forma lliure 387">
                    <a:extLst>
                      <a:ext uri="{FF2B5EF4-FFF2-40B4-BE49-F238E27FC236}">
                        <a16:creationId xmlns:a16="http://schemas.microsoft.com/office/drawing/2014/main" id="{6A2094AB-E795-6935-9E05-D1F2BC213FA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250128" y="2066561"/>
                    <a:ext cx="268406" cy="281363"/>
                  </a:xfrm>
                  <a:custGeom>
                    <a:avLst/>
                    <a:gdLst>
                      <a:gd name="connsiteX0" fmla="*/ 67376 w 404261"/>
                      <a:gd name="connsiteY0" fmla="*/ 89276 h 513758"/>
                      <a:gd name="connsiteX1" fmla="*/ 57751 w 404261"/>
                      <a:gd name="connsiteY1" fmla="*/ 118151 h 513758"/>
                      <a:gd name="connsiteX2" fmla="*/ 0 w 404261"/>
                      <a:gd name="connsiteY2" fmla="*/ 166278 h 513758"/>
                      <a:gd name="connsiteX3" fmla="*/ 9625 w 404261"/>
                      <a:gd name="connsiteY3" fmla="*/ 358783 h 513758"/>
                      <a:gd name="connsiteX4" fmla="*/ 28875 w 404261"/>
                      <a:gd name="connsiteY4" fmla="*/ 387659 h 513758"/>
                      <a:gd name="connsiteX5" fmla="*/ 48126 w 404261"/>
                      <a:gd name="connsiteY5" fmla="*/ 426160 h 513758"/>
                      <a:gd name="connsiteX6" fmla="*/ 77002 w 404261"/>
                      <a:gd name="connsiteY6" fmla="*/ 445410 h 513758"/>
                      <a:gd name="connsiteX7" fmla="*/ 144378 w 404261"/>
                      <a:gd name="connsiteY7" fmla="*/ 503162 h 513758"/>
                      <a:gd name="connsiteX8" fmla="*/ 173254 w 404261"/>
                      <a:gd name="connsiteY8" fmla="*/ 512787 h 513758"/>
                      <a:gd name="connsiteX9" fmla="*/ 327258 w 404261"/>
                      <a:gd name="connsiteY9" fmla="*/ 503162 h 513758"/>
                      <a:gd name="connsiteX10" fmla="*/ 356134 w 404261"/>
                      <a:gd name="connsiteY10" fmla="*/ 474286 h 513758"/>
                      <a:gd name="connsiteX11" fmla="*/ 385010 w 404261"/>
                      <a:gd name="connsiteY11" fmla="*/ 455036 h 513758"/>
                      <a:gd name="connsiteX12" fmla="*/ 394635 w 404261"/>
                      <a:gd name="connsiteY12" fmla="*/ 416535 h 513758"/>
                      <a:gd name="connsiteX13" fmla="*/ 404261 w 404261"/>
                      <a:gd name="connsiteY13" fmla="*/ 387659 h 513758"/>
                      <a:gd name="connsiteX14" fmla="*/ 394635 w 404261"/>
                      <a:gd name="connsiteY14" fmla="*/ 195154 h 513758"/>
                      <a:gd name="connsiteX15" fmla="*/ 356134 w 404261"/>
                      <a:gd name="connsiteY15" fmla="*/ 127777 h 513758"/>
                      <a:gd name="connsiteX16" fmla="*/ 336884 w 404261"/>
                      <a:gd name="connsiteY16" fmla="*/ 98901 h 513758"/>
                      <a:gd name="connsiteX17" fmla="*/ 259882 w 404261"/>
                      <a:gd name="connsiteY17" fmla="*/ 12274 h 513758"/>
                      <a:gd name="connsiteX18" fmla="*/ 96252 w 404261"/>
                      <a:gd name="connsiteY18" fmla="*/ 21899 h 513758"/>
                      <a:gd name="connsiteX19" fmla="*/ 67376 w 404261"/>
                      <a:gd name="connsiteY19" fmla="*/ 31524 h 513758"/>
                      <a:gd name="connsiteX20" fmla="*/ 67376 w 404261"/>
                      <a:gd name="connsiteY20" fmla="*/ 89276 h 513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4261" h="513758">
                        <a:moveTo>
                          <a:pt x="67376" y="89276"/>
                        </a:moveTo>
                        <a:cubicBezTo>
                          <a:pt x="65772" y="103714"/>
                          <a:pt x="63379" y="109709"/>
                          <a:pt x="57751" y="118151"/>
                        </a:cubicBezTo>
                        <a:cubicBezTo>
                          <a:pt x="42929" y="140383"/>
                          <a:pt x="21306" y="152073"/>
                          <a:pt x="0" y="166278"/>
                        </a:cubicBezTo>
                        <a:cubicBezTo>
                          <a:pt x="3208" y="230446"/>
                          <a:pt x="1315" y="295074"/>
                          <a:pt x="9625" y="358783"/>
                        </a:cubicBezTo>
                        <a:cubicBezTo>
                          <a:pt x="11121" y="370254"/>
                          <a:pt x="23136" y="377615"/>
                          <a:pt x="28875" y="387659"/>
                        </a:cubicBezTo>
                        <a:cubicBezTo>
                          <a:pt x="35994" y="400117"/>
                          <a:pt x="38940" y="415137"/>
                          <a:pt x="48126" y="426160"/>
                        </a:cubicBezTo>
                        <a:cubicBezTo>
                          <a:pt x="55532" y="435047"/>
                          <a:pt x="68219" y="437882"/>
                          <a:pt x="77002" y="445410"/>
                        </a:cubicBezTo>
                        <a:cubicBezTo>
                          <a:pt x="110153" y="473824"/>
                          <a:pt x="109026" y="485486"/>
                          <a:pt x="144378" y="503162"/>
                        </a:cubicBezTo>
                        <a:cubicBezTo>
                          <a:pt x="153453" y="507699"/>
                          <a:pt x="163629" y="509579"/>
                          <a:pt x="173254" y="512787"/>
                        </a:cubicBezTo>
                        <a:cubicBezTo>
                          <a:pt x="224589" y="509579"/>
                          <a:pt x="276926" y="513758"/>
                          <a:pt x="327258" y="503162"/>
                        </a:cubicBezTo>
                        <a:cubicBezTo>
                          <a:pt x="340578" y="500358"/>
                          <a:pt x="345677" y="483000"/>
                          <a:pt x="356134" y="474286"/>
                        </a:cubicBezTo>
                        <a:cubicBezTo>
                          <a:pt x="365021" y="466880"/>
                          <a:pt x="375385" y="461453"/>
                          <a:pt x="385010" y="455036"/>
                        </a:cubicBezTo>
                        <a:cubicBezTo>
                          <a:pt x="388218" y="442202"/>
                          <a:pt x="391001" y="429255"/>
                          <a:pt x="394635" y="416535"/>
                        </a:cubicBezTo>
                        <a:cubicBezTo>
                          <a:pt x="397422" y="406779"/>
                          <a:pt x="404261" y="397805"/>
                          <a:pt x="404261" y="387659"/>
                        </a:cubicBezTo>
                        <a:cubicBezTo>
                          <a:pt x="404261" y="323410"/>
                          <a:pt x="400201" y="259161"/>
                          <a:pt x="394635" y="195154"/>
                        </a:cubicBezTo>
                        <a:cubicBezTo>
                          <a:pt x="392160" y="166697"/>
                          <a:pt x="371771" y="149669"/>
                          <a:pt x="356134" y="127777"/>
                        </a:cubicBezTo>
                        <a:cubicBezTo>
                          <a:pt x="349410" y="118364"/>
                          <a:pt x="344569" y="107547"/>
                          <a:pt x="336884" y="98901"/>
                        </a:cubicBezTo>
                        <a:cubicBezTo>
                          <a:pt x="248973" y="0"/>
                          <a:pt x="303573" y="77810"/>
                          <a:pt x="259882" y="12274"/>
                        </a:cubicBezTo>
                        <a:cubicBezTo>
                          <a:pt x="205339" y="15482"/>
                          <a:pt x="150618" y="16463"/>
                          <a:pt x="96252" y="21899"/>
                        </a:cubicBezTo>
                        <a:cubicBezTo>
                          <a:pt x="86156" y="22909"/>
                          <a:pt x="70939" y="22024"/>
                          <a:pt x="67376" y="31524"/>
                        </a:cubicBezTo>
                        <a:cubicBezTo>
                          <a:pt x="59490" y="52553"/>
                          <a:pt x="68980" y="74838"/>
                          <a:pt x="67376" y="89276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2" name="Forma lliure 388">
                    <a:extLst>
                      <a:ext uri="{FF2B5EF4-FFF2-40B4-BE49-F238E27FC236}">
                        <a16:creationId xmlns:a16="http://schemas.microsoft.com/office/drawing/2014/main" id="{AA138506-F333-8C71-33B2-278885A1AF19}"/>
                      </a:ext>
                    </a:extLst>
                  </p:cNvPr>
                  <p:cNvSpPr/>
                  <p:nvPr/>
                </p:nvSpPr>
                <p:spPr>
                  <a:xfrm>
                    <a:off x="3384933" y="1777564"/>
                    <a:ext cx="473280" cy="363993"/>
                  </a:xfrm>
                  <a:custGeom>
                    <a:avLst/>
                    <a:gdLst>
                      <a:gd name="connsiteX0" fmla="*/ 356707 w 458315"/>
                      <a:gd name="connsiteY0" fmla="*/ 77002 h 363678"/>
                      <a:gd name="connsiteX1" fmla="*/ 308580 w 458315"/>
                      <a:gd name="connsiteY1" fmla="*/ 19250 h 363678"/>
                      <a:gd name="connsiteX2" fmla="*/ 260454 w 458315"/>
                      <a:gd name="connsiteY2" fmla="*/ 9625 h 363678"/>
                      <a:gd name="connsiteX3" fmla="*/ 231578 w 458315"/>
                      <a:gd name="connsiteY3" fmla="*/ 0 h 363678"/>
                      <a:gd name="connsiteX4" fmla="*/ 77574 w 458315"/>
                      <a:gd name="connsiteY4" fmla="*/ 9625 h 363678"/>
                      <a:gd name="connsiteX5" fmla="*/ 48698 w 458315"/>
                      <a:gd name="connsiteY5" fmla="*/ 19250 h 363678"/>
                      <a:gd name="connsiteX6" fmla="*/ 19823 w 458315"/>
                      <a:gd name="connsiteY6" fmla="*/ 48126 h 363678"/>
                      <a:gd name="connsiteX7" fmla="*/ 572 w 458315"/>
                      <a:gd name="connsiteY7" fmla="*/ 77002 h 363678"/>
                      <a:gd name="connsiteX8" fmla="*/ 29448 w 458315"/>
                      <a:gd name="connsiteY8" fmla="*/ 231006 h 363678"/>
                      <a:gd name="connsiteX9" fmla="*/ 67949 w 458315"/>
                      <a:gd name="connsiteY9" fmla="*/ 259882 h 363678"/>
                      <a:gd name="connsiteX10" fmla="*/ 96825 w 458315"/>
                      <a:gd name="connsiteY10" fmla="*/ 279132 h 363678"/>
                      <a:gd name="connsiteX11" fmla="*/ 135326 w 458315"/>
                      <a:gd name="connsiteY11" fmla="*/ 308008 h 363678"/>
                      <a:gd name="connsiteX12" fmla="*/ 193077 w 458315"/>
                      <a:gd name="connsiteY12" fmla="*/ 317633 h 363678"/>
                      <a:gd name="connsiteX13" fmla="*/ 375957 w 458315"/>
                      <a:gd name="connsiteY13" fmla="*/ 279132 h 363678"/>
                      <a:gd name="connsiteX14" fmla="*/ 395208 w 458315"/>
                      <a:gd name="connsiteY14" fmla="*/ 250256 h 363678"/>
                      <a:gd name="connsiteX15" fmla="*/ 385583 w 458315"/>
                      <a:gd name="connsiteY15" fmla="*/ 96252 h 363678"/>
                      <a:gd name="connsiteX16" fmla="*/ 375957 w 458315"/>
                      <a:gd name="connsiteY16" fmla="*/ 67376 h 363678"/>
                      <a:gd name="connsiteX17" fmla="*/ 356707 w 458315"/>
                      <a:gd name="connsiteY17" fmla="*/ 77002 h 36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58315" h="363678">
                        <a:moveTo>
                          <a:pt x="356707" y="77002"/>
                        </a:moveTo>
                        <a:cubicBezTo>
                          <a:pt x="345478" y="68981"/>
                          <a:pt x="327108" y="28514"/>
                          <a:pt x="308580" y="19250"/>
                        </a:cubicBezTo>
                        <a:cubicBezTo>
                          <a:pt x="293947" y="11934"/>
                          <a:pt x="276325" y="13593"/>
                          <a:pt x="260454" y="9625"/>
                        </a:cubicBezTo>
                        <a:cubicBezTo>
                          <a:pt x="250611" y="7164"/>
                          <a:pt x="241203" y="3208"/>
                          <a:pt x="231578" y="0"/>
                        </a:cubicBezTo>
                        <a:cubicBezTo>
                          <a:pt x="180243" y="3208"/>
                          <a:pt x="128726" y="4241"/>
                          <a:pt x="77574" y="9625"/>
                        </a:cubicBezTo>
                        <a:cubicBezTo>
                          <a:pt x="67484" y="10687"/>
                          <a:pt x="57140" y="13622"/>
                          <a:pt x="48698" y="19250"/>
                        </a:cubicBezTo>
                        <a:cubicBezTo>
                          <a:pt x="37372" y="26801"/>
                          <a:pt x="28537" y="37669"/>
                          <a:pt x="19823" y="48126"/>
                        </a:cubicBezTo>
                        <a:cubicBezTo>
                          <a:pt x="12417" y="57013"/>
                          <a:pt x="6989" y="67377"/>
                          <a:pt x="572" y="77002"/>
                        </a:cubicBezTo>
                        <a:cubicBezTo>
                          <a:pt x="12216" y="193445"/>
                          <a:pt x="0" y="142665"/>
                          <a:pt x="29448" y="231006"/>
                        </a:cubicBezTo>
                        <a:cubicBezTo>
                          <a:pt x="34521" y="246225"/>
                          <a:pt x="54895" y="250558"/>
                          <a:pt x="67949" y="259882"/>
                        </a:cubicBezTo>
                        <a:cubicBezTo>
                          <a:pt x="77362" y="266606"/>
                          <a:pt x="87412" y="272408"/>
                          <a:pt x="96825" y="279132"/>
                        </a:cubicBezTo>
                        <a:cubicBezTo>
                          <a:pt x="109879" y="288456"/>
                          <a:pt x="120431" y="302050"/>
                          <a:pt x="135326" y="308008"/>
                        </a:cubicBezTo>
                        <a:cubicBezTo>
                          <a:pt x="153446" y="315256"/>
                          <a:pt x="173827" y="314425"/>
                          <a:pt x="193077" y="317633"/>
                        </a:cubicBezTo>
                        <a:cubicBezTo>
                          <a:pt x="458315" y="302898"/>
                          <a:pt x="333684" y="363678"/>
                          <a:pt x="375957" y="279132"/>
                        </a:cubicBezTo>
                        <a:cubicBezTo>
                          <a:pt x="381130" y="268785"/>
                          <a:pt x="388791" y="259881"/>
                          <a:pt x="395208" y="250256"/>
                        </a:cubicBezTo>
                        <a:cubicBezTo>
                          <a:pt x="392000" y="198921"/>
                          <a:pt x="390968" y="147404"/>
                          <a:pt x="385583" y="96252"/>
                        </a:cubicBezTo>
                        <a:cubicBezTo>
                          <a:pt x="384521" y="86162"/>
                          <a:pt x="382295" y="75299"/>
                          <a:pt x="375957" y="67376"/>
                        </a:cubicBezTo>
                        <a:cubicBezTo>
                          <a:pt x="368730" y="58343"/>
                          <a:pt x="367936" y="85023"/>
                          <a:pt x="356707" y="7700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3" name="Forma lliure 389">
                    <a:extLst>
                      <a:ext uri="{FF2B5EF4-FFF2-40B4-BE49-F238E27FC236}">
                        <a16:creationId xmlns:a16="http://schemas.microsoft.com/office/drawing/2014/main" id="{EF1121F6-11DB-3C93-6E70-6C46DD804688}"/>
                      </a:ext>
                    </a:extLst>
                  </p:cNvPr>
                  <p:cNvSpPr/>
                  <p:nvPr/>
                </p:nvSpPr>
                <p:spPr>
                  <a:xfrm>
                    <a:off x="3020450" y="1781200"/>
                    <a:ext cx="360040" cy="288032"/>
                  </a:xfrm>
                  <a:custGeom>
                    <a:avLst/>
                    <a:gdLst>
                      <a:gd name="connsiteX0" fmla="*/ 464688 w 477384"/>
                      <a:gd name="connsiteY0" fmla="*/ 133545 h 422303"/>
                      <a:gd name="connsiteX1" fmla="*/ 445437 w 477384"/>
                      <a:gd name="connsiteY1" fmla="*/ 104670 h 422303"/>
                      <a:gd name="connsiteX2" fmla="*/ 214431 w 477384"/>
                      <a:gd name="connsiteY2" fmla="*/ 8417 h 422303"/>
                      <a:gd name="connsiteX3" fmla="*/ 108553 w 477384"/>
                      <a:gd name="connsiteY3" fmla="*/ 18042 h 422303"/>
                      <a:gd name="connsiteX4" fmla="*/ 79677 w 477384"/>
                      <a:gd name="connsiteY4" fmla="*/ 37293 h 422303"/>
                      <a:gd name="connsiteX5" fmla="*/ 50802 w 477384"/>
                      <a:gd name="connsiteY5" fmla="*/ 46918 h 422303"/>
                      <a:gd name="connsiteX6" fmla="*/ 2675 w 477384"/>
                      <a:gd name="connsiteY6" fmla="*/ 104670 h 422303"/>
                      <a:gd name="connsiteX7" fmla="*/ 12301 w 477384"/>
                      <a:gd name="connsiteY7" fmla="*/ 249049 h 422303"/>
                      <a:gd name="connsiteX8" fmla="*/ 31551 w 477384"/>
                      <a:gd name="connsiteY8" fmla="*/ 277924 h 422303"/>
                      <a:gd name="connsiteX9" fmla="*/ 98928 w 477384"/>
                      <a:gd name="connsiteY9" fmla="*/ 335676 h 422303"/>
                      <a:gd name="connsiteX10" fmla="*/ 166305 w 477384"/>
                      <a:gd name="connsiteY10" fmla="*/ 393427 h 422303"/>
                      <a:gd name="connsiteX11" fmla="*/ 195181 w 477384"/>
                      <a:gd name="connsiteY11" fmla="*/ 403053 h 422303"/>
                      <a:gd name="connsiteX12" fmla="*/ 281808 w 477384"/>
                      <a:gd name="connsiteY12" fmla="*/ 422303 h 422303"/>
                      <a:gd name="connsiteX13" fmla="*/ 406936 w 477384"/>
                      <a:gd name="connsiteY13" fmla="*/ 412678 h 422303"/>
                      <a:gd name="connsiteX14" fmla="*/ 435812 w 477384"/>
                      <a:gd name="connsiteY14" fmla="*/ 403053 h 422303"/>
                      <a:gd name="connsiteX15" fmla="*/ 464688 w 477384"/>
                      <a:gd name="connsiteY15" fmla="*/ 133545 h 422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77384" h="422303">
                        <a:moveTo>
                          <a:pt x="464688" y="133545"/>
                        </a:moveTo>
                        <a:cubicBezTo>
                          <a:pt x="466292" y="83815"/>
                          <a:pt x="454470" y="111896"/>
                          <a:pt x="445437" y="104670"/>
                        </a:cubicBezTo>
                        <a:cubicBezTo>
                          <a:pt x="314599" y="0"/>
                          <a:pt x="354465" y="21147"/>
                          <a:pt x="214431" y="8417"/>
                        </a:cubicBezTo>
                        <a:cubicBezTo>
                          <a:pt x="179138" y="11625"/>
                          <a:pt x="143205" y="10617"/>
                          <a:pt x="108553" y="18042"/>
                        </a:cubicBezTo>
                        <a:cubicBezTo>
                          <a:pt x="97242" y="20466"/>
                          <a:pt x="90024" y="32119"/>
                          <a:pt x="79677" y="37293"/>
                        </a:cubicBezTo>
                        <a:cubicBezTo>
                          <a:pt x="70602" y="41830"/>
                          <a:pt x="60427" y="43710"/>
                          <a:pt x="50802" y="46918"/>
                        </a:cubicBezTo>
                        <a:cubicBezTo>
                          <a:pt x="44356" y="53364"/>
                          <a:pt x="3463" y="90482"/>
                          <a:pt x="2675" y="104670"/>
                        </a:cubicBezTo>
                        <a:cubicBezTo>
                          <a:pt x="0" y="152829"/>
                          <a:pt x="4371" y="201472"/>
                          <a:pt x="12301" y="249049"/>
                        </a:cubicBezTo>
                        <a:cubicBezTo>
                          <a:pt x="14203" y="260459"/>
                          <a:pt x="24145" y="269037"/>
                          <a:pt x="31551" y="277924"/>
                        </a:cubicBezTo>
                        <a:cubicBezTo>
                          <a:pt x="61406" y="313750"/>
                          <a:pt x="61752" y="303811"/>
                          <a:pt x="98928" y="335676"/>
                        </a:cubicBezTo>
                        <a:cubicBezTo>
                          <a:pt x="133065" y="364937"/>
                          <a:pt x="124082" y="369300"/>
                          <a:pt x="166305" y="393427"/>
                        </a:cubicBezTo>
                        <a:cubicBezTo>
                          <a:pt x="175114" y="398461"/>
                          <a:pt x="185425" y="400266"/>
                          <a:pt x="195181" y="403053"/>
                        </a:cubicBezTo>
                        <a:cubicBezTo>
                          <a:pt x="226893" y="412114"/>
                          <a:pt x="248734" y="415688"/>
                          <a:pt x="281808" y="422303"/>
                        </a:cubicBezTo>
                        <a:cubicBezTo>
                          <a:pt x="323517" y="419095"/>
                          <a:pt x="365426" y="417867"/>
                          <a:pt x="406936" y="412678"/>
                        </a:cubicBezTo>
                        <a:cubicBezTo>
                          <a:pt x="417004" y="411420"/>
                          <a:pt x="429915" y="411309"/>
                          <a:pt x="435812" y="403053"/>
                        </a:cubicBezTo>
                        <a:cubicBezTo>
                          <a:pt x="477384" y="344852"/>
                          <a:pt x="463084" y="183275"/>
                          <a:pt x="464688" y="133545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4" name="Forma lliure 390">
                    <a:extLst>
                      <a:ext uri="{FF2B5EF4-FFF2-40B4-BE49-F238E27FC236}">
                        <a16:creationId xmlns:a16="http://schemas.microsoft.com/office/drawing/2014/main" id="{6751AFE7-2432-93AD-C1A9-61C864BB4E7E}"/>
                      </a:ext>
                    </a:extLst>
                  </p:cNvPr>
                  <p:cNvSpPr/>
                  <p:nvPr/>
                </p:nvSpPr>
                <p:spPr>
                  <a:xfrm>
                    <a:off x="2890333" y="2051312"/>
                    <a:ext cx="426066" cy="265485"/>
                  </a:xfrm>
                  <a:custGeom>
                    <a:avLst/>
                    <a:gdLst>
                      <a:gd name="connsiteX0" fmla="*/ 214311 w 426066"/>
                      <a:gd name="connsiteY0" fmla="*/ 38501 h 337493"/>
                      <a:gd name="connsiteX1" fmla="*/ 195060 w 426066"/>
                      <a:gd name="connsiteY1" fmla="*/ 9625 h 337493"/>
                      <a:gd name="connsiteX2" fmla="*/ 166184 w 426066"/>
                      <a:gd name="connsiteY2" fmla="*/ 0 h 337493"/>
                      <a:gd name="connsiteX3" fmla="*/ 41056 w 426066"/>
                      <a:gd name="connsiteY3" fmla="*/ 9625 h 337493"/>
                      <a:gd name="connsiteX4" fmla="*/ 2555 w 426066"/>
                      <a:gd name="connsiteY4" fmla="*/ 67377 h 337493"/>
                      <a:gd name="connsiteX5" fmla="*/ 12180 w 426066"/>
                      <a:gd name="connsiteY5" fmla="*/ 154004 h 337493"/>
                      <a:gd name="connsiteX6" fmla="*/ 21805 w 426066"/>
                      <a:gd name="connsiteY6" fmla="*/ 182880 h 337493"/>
                      <a:gd name="connsiteX7" fmla="*/ 127683 w 426066"/>
                      <a:gd name="connsiteY7" fmla="*/ 279133 h 337493"/>
                      <a:gd name="connsiteX8" fmla="*/ 252812 w 426066"/>
                      <a:gd name="connsiteY8" fmla="*/ 327259 h 337493"/>
                      <a:gd name="connsiteX9" fmla="*/ 281687 w 426066"/>
                      <a:gd name="connsiteY9" fmla="*/ 336884 h 337493"/>
                      <a:gd name="connsiteX10" fmla="*/ 406816 w 426066"/>
                      <a:gd name="connsiteY10" fmla="*/ 317634 h 337493"/>
                      <a:gd name="connsiteX11" fmla="*/ 426066 w 426066"/>
                      <a:gd name="connsiteY11" fmla="*/ 259882 h 337493"/>
                      <a:gd name="connsiteX12" fmla="*/ 416441 w 426066"/>
                      <a:gd name="connsiteY12" fmla="*/ 192505 h 337493"/>
                      <a:gd name="connsiteX13" fmla="*/ 406816 w 426066"/>
                      <a:gd name="connsiteY13" fmla="*/ 163629 h 337493"/>
                      <a:gd name="connsiteX14" fmla="*/ 349064 w 426066"/>
                      <a:gd name="connsiteY14" fmla="*/ 105878 h 337493"/>
                      <a:gd name="connsiteX15" fmla="*/ 262437 w 426066"/>
                      <a:gd name="connsiteY15" fmla="*/ 19251 h 337493"/>
                      <a:gd name="connsiteX16" fmla="*/ 214311 w 426066"/>
                      <a:gd name="connsiteY16" fmla="*/ 38501 h 337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6066" h="337493">
                        <a:moveTo>
                          <a:pt x="214311" y="38501"/>
                        </a:moveTo>
                        <a:cubicBezTo>
                          <a:pt x="203082" y="36897"/>
                          <a:pt x="204093" y="16852"/>
                          <a:pt x="195060" y="9625"/>
                        </a:cubicBezTo>
                        <a:cubicBezTo>
                          <a:pt x="187137" y="3287"/>
                          <a:pt x="176330" y="0"/>
                          <a:pt x="166184" y="0"/>
                        </a:cubicBezTo>
                        <a:cubicBezTo>
                          <a:pt x="124351" y="0"/>
                          <a:pt x="82765" y="6417"/>
                          <a:pt x="41056" y="9625"/>
                        </a:cubicBezTo>
                        <a:cubicBezTo>
                          <a:pt x="28222" y="28876"/>
                          <a:pt x="0" y="44382"/>
                          <a:pt x="2555" y="67377"/>
                        </a:cubicBezTo>
                        <a:cubicBezTo>
                          <a:pt x="5763" y="96253"/>
                          <a:pt x="7404" y="125346"/>
                          <a:pt x="12180" y="154004"/>
                        </a:cubicBezTo>
                        <a:cubicBezTo>
                          <a:pt x="13848" y="164012"/>
                          <a:pt x="15467" y="174957"/>
                          <a:pt x="21805" y="182880"/>
                        </a:cubicBezTo>
                        <a:cubicBezTo>
                          <a:pt x="43728" y="210284"/>
                          <a:pt x="92460" y="257118"/>
                          <a:pt x="127683" y="279133"/>
                        </a:cubicBezTo>
                        <a:cubicBezTo>
                          <a:pt x="165238" y="302605"/>
                          <a:pt x="212332" y="313766"/>
                          <a:pt x="252812" y="327259"/>
                        </a:cubicBezTo>
                        <a:lnTo>
                          <a:pt x="281687" y="336884"/>
                        </a:lnTo>
                        <a:cubicBezTo>
                          <a:pt x="323397" y="330467"/>
                          <a:pt x="369580" y="337493"/>
                          <a:pt x="406816" y="317634"/>
                        </a:cubicBezTo>
                        <a:cubicBezTo>
                          <a:pt x="424721" y="308085"/>
                          <a:pt x="426066" y="259882"/>
                          <a:pt x="426066" y="259882"/>
                        </a:cubicBezTo>
                        <a:cubicBezTo>
                          <a:pt x="422858" y="237423"/>
                          <a:pt x="420890" y="214751"/>
                          <a:pt x="416441" y="192505"/>
                        </a:cubicBezTo>
                        <a:cubicBezTo>
                          <a:pt x="414451" y="182556"/>
                          <a:pt x="413045" y="171638"/>
                          <a:pt x="406816" y="163629"/>
                        </a:cubicBezTo>
                        <a:cubicBezTo>
                          <a:pt x="390102" y="142139"/>
                          <a:pt x="368315" y="125128"/>
                          <a:pt x="349064" y="105878"/>
                        </a:cubicBezTo>
                        <a:lnTo>
                          <a:pt x="262437" y="19251"/>
                        </a:lnTo>
                        <a:cubicBezTo>
                          <a:pt x="247737" y="4552"/>
                          <a:pt x="225540" y="40105"/>
                          <a:pt x="214311" y="38501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5" name="Forma lliure 391">
                    <a:extLst>
                      <a:ext uri="{FF2B5EF4-FFF2-40B4-BE49-F238E27FC236}">
                        <a16:creationId xmlns:a16="http://schemas.microsoft.com/office/drawing/2014/main" id="{5AA0F9EC-2E4B-6165-E283-A92596B22706}"/>
                      </a:ext>
                    </a:extLst>
                  </p:cNvPr>
                  <p:cNvSpPr/>
                  <p:nvPr/>
                </p:nvSpPr>
                <p:spPr>
                  <a:xfrm>
                    <a:off x="3009334" y="2281085"/>
                    <a:ext cx="378331" cy="220195"/>
                  </a:xfrm>
                  <a:custGeom>
                    <a:avLst/>
                    <a:gdLst>
                      <a:gd name="connsiteX0" fmla="*/ 368706 w 378331"/>
                      <a:gd name="connsiteY0" fmla="*/ 48126 h 220195"/>
                      <a:gd name="connsiteX1" fmla="*/ 339830 w 378331"/>
                      <a:gd name="connsiteY1" fmla="*/ 38501 h 220195"/>
                      <a:gd name="connsiteX2" fmla="*/ 282079 w 378331"/>
                      <a:gd name="connsiteY2" fmla="*/ 9625 h 220195"/>
                      <a:gd name="connsiteX3" fmla="*/ 224327 w 378331"/>
                      <a:gd name="connsiteY3" fmla="*/ 0 h 220195"/>
                      <a:gd name="connsiteX4" fmla="*/ 31822 w 378331"/>
                      <a:gd name="connsiteY4" fmla="*/ 9625 h 220195"/>
                      <a:gd name="connsiteX5" fmla="*/ 2946 w 378331"/>
                      <a:gd name="connsiteY5" fmla="*/ 19250 h 220195"/>
                      <a:gd name="connsiteX6" fmla="*/ 22197 w 378331"/>
                      <a:gd name="connsiteY6" fmla="*/ 144379 h 220195"/>
                      <a:gd name="connsiteX7" fmla="*/ 41447 w 378331"/>
                      <a:gd name="connsiteY7" fmla="*/ 173254 h 220195"/>
                      <a:gd name="connsiteX8" fmla="*/ 70323 w 378331"/>
                      <a:gd name="connsiteY8" fmla="*/ 182880 h 220195"/>
                      <a:gd name="connsiteX9" fmla="*/ 128074 w 378331"/>
                      <a:gd name="connsiteY9" fmla="*/ 211755 h 220195"/>
                      <a:gd name="connsiteX10" fmla="*/ 320580 w 378331"/>
                      <a:gd name="connsiteY10" fmla="*/ 202130 h 220195"/>
                      <a:gd name="connsiteX11" fmla="*/ 349456 w 378331"/>
                      <a:gd name="connsiteY11" fmla="*/ 192505 h 220195"/>
                      <a:gd name="connsiteX12" fmla="*/ 378331 w 378331"/>
                      <a:gd name="connsiteY12" fmla="*/ 134753 h 220195"/>
                      <a:gd name="connsiteX13" fmla="*/ 368706 w 378331"/>
                      <a:gd name="connsiteY13" fmla="*/ 86627 h 220195"/>
                      <a:gd name="connsiteX14" fmla="*/ 368706 w 378331"/>
                      <a:gd name="connsiteY14" fmla="*/ 48126 h 22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78331" h="220195">
                        <a:moveTo>
                          <a:pt x="368706" y="48126"/>
                        </a:moveTo>
                        <a:cubicBezTo>
                          <a:pt x="363893" y="40105"/>
                          <a:pt x="349101" y="42622"/>
                          <a:pt x="339830" y="38501"/>
                        </a:cubicBezTo>
                        <a:cubicBezTo>
                          <a:pt x="320162" y="29760"/>
                          <a:pt x="302497" y="16431"/>
                          <a:pt x="282079" y="9625"/>
                        </a:cubicBezTo>
                        <a:cubicBezTo>
                          <a:pt x="263564" y="3453"/>
                          <a:pt x="243578" y="3208"/>
                          <a:pt x="224327" y="0"/>
                        </a:cubicBezTo>
                        <a:cubicBezTo>
                          <a:pt x="160159" y="3208"/>
                          <a:pt x="95829" y="4059"/>
                          <a:pt x="31822" y="9625"/>
                        </a:cubicBezTo>
                        <a:cubicBezTo>
                          <a:pt x="21714" y="10504"/>
                          <a:pt x="4761" y="9268"/>
                          <a:pt x="2946" y="19250"/>
                        </a:cubicBezTo>
                        <a:cubicBezTo>
                          <a:pt x="0" y="35451"/>
                          <a:pt x="6647" y="113280"/>
                          <a:pt x="22197" y="144379"/>
                        </a:cubicBezTo>
                        <a:cubicBezTo>
                          <a:pt x="27370" y="154726"/>
                          <a:pt x="32414" y="166028"/>
                          <a:pt x="41447" y="173254"/>
                        </a:cubicBezTo>
                        <a:cubicBezTo>
                          <a:pt x="49370" y="179592"/>
                          <a:pt x="61248" y="178343"/>
                          <a:pt x="70323" y="182880"/>
                        </a:cubicBezTo>
                        <a:cubicBezTo>
                          <a:pt x="144953" y="220195"/>
                          <a:pt x="55500" y="187564"/>
                          <a:pt x="128074" y="211755"/>
                        </a:cubicBezTo>
                        <a:cubicBezTo>
                          <a:pt x="192243" y="208547"/>
                          <a:pt x="256573" y="207696"/>
                          <a:pt x="320580" y="202130"/>
                        </a:cubicBezTo>
                        <a:cubicBezTo>
                          <a:pt x="330688" y="201251"/>
                          <a:pt x="341533" y="198843"/>
                          <a:pt x="349456" y="192505"/>
                        </a:cubicBezTo>
                        <a:cubicBezTo>
                          <a:pt x="366418" y="178935"/>
                          <a:pt x="371991" y="153775"/>
                          <a:pt x="378331" y="134753"/>
                        </a:cubicBezTo>
                        <a:cubicBezTo>
                          <a:pt x="375123" y="118711"/>
                          <a:pt x="372674" y="102498"/>
                          <a:pt x="368706" y="86627"/>
                        </a:cubicBezTo>
                        <a:cubicBezTo>
                          <a:pt x="366245" y="76784"/>
                          <a:pt x="373519" y="56147"/>
                          <a:pt x="368706" y="48126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6" name="Forma lliure 392">
                    <a:extLst>
                      <a:ext uri="{FF2B5EF4-FFF2-40B4-BE49-F238E27FC236}">
                        <a16:creationId xmlns:a16="http://schemas.microsoft.com/office/drawing/2014/main" id="{C16A4E4A-F8AA-924D-66B9-7DD73CE6785B}"/>
                      </a:ext>
                    </a:extLst>
                  </p:cNvPr>
                  <p:cNvSpPr/>
                  <p:nvPr/>
                </p:nvSpPr>
                <p:spPr>
                  <a:xfrm>
                    <a:off x="2962341" y="2590465"/>
                    <a:ext cx="415576" cy="252935"/>
                  </a:xfrm>
                  <a:custGeom>
                    <a:avLst/>
                    <a:gdLst>
                      <a:gd name="connsiteX0" fmla="*/ 377075 w 415576"/>
                      <a:gd name="connsiteY0" fmla="*/ 79681 h 252935"/>
                      <a:gd name="connsiteX1" fmla="*/ 59441 w 415576"/>
                      <a:gd name="connsiteY1" fmla="*/ 127807 h 252935"/>
                      <a:gd name="connsiteX2" fmla="*/ 40190 w 415576"/>
                      <a:gd name="connsiteY2" fmla="*/ 156683 h 252935"/>
                      <a:gd name="connsiteX3" fmla="*/ 69066 w 415576"/>
                      <a:gd name="connsiteY3" fmla="*/ 233685 h 252935"/>
                      <a:gd name="connsiteX4" fmla="*/ 126818 w 415576"/>
                      <a:gd name="connsiteY4" fmla="*/ 252935 h 252935"/>
                      <a:gd name="connsiteX5" fmla="*/ 338574 w 415576"/>
                      <a:gd name="connsiteY5" fmla="*/ 243310 h 252935"/>
                      <a:gd name="connsiteX6" fmla="*/ 396325 w 415576"/>
                      <a:gd name="connsiteY6" fmla="*/ 233685 h 252935"/>
                      <a:gd name="connsiteX7" fmla="*/ 415576 w 415576"/>
                      <a:gd name="connsiteY7" fmla="*/ 204809 h 252935"/>
                      <a:gd name="connsiteX8" fmla="*/ 405950 w 415576"/>
                      <a:gd name="connsiteY8" fmla="*/ 147057 h 252935"/>
                      <a:gd name="connsiteX9" fmla="*/ 367449 w 415576"/>
                      <a:gd name="connsiteY9" fmla="*/ 89306 h 252935"/>
                      <a:gd name="connsiteX10" fmla="*/ 377075 w 415576"/>
                      <a:gd name="connsiteY10" fmla="*/ 79681 h 252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5576" h="252935">
                        <a:moveTo>
                          <a:pt x="377075" y="79681"/>
                        </a:moveTo>
                        <a:cubicBezTo>
                          <a:pt x="0" y="91844"/>
                          <a:pt x="132475" y="0"/>
                          <a:pt x="59441" y="127807"/>
                        </a:cubicBezTo>
                        <a:cubicBezTo>
                          <a:pt x="53701" y="137851"/>
                          <a:pt x="46607" y="147058"/>
                          <a:pt x="40190" y="156683"/>
                        </a:cubicBezTo>
                        <a:cubicBezTo>
                          <a:pt x="44072" y="176092"/>
                          <a:pt x="46407" y="219523"/>
                          <a:pt x="69066" y="233685"/>
                        </a:cubicBezTo>
                        <a:cubicBezTo>
                          <a:pt x="86274" y="244440"/>
                          <a:pt x="126818" y="252935"/>
                          <a:pt x="126818" y="252935"/>
                        </a:cubicBezTo>
                        <a:cubicBezTo>
                          <a:pt x="197403" y="249727"/>
                          <a:pt x="268095" y="248344"/>
                          <a:pt x="338574" y="243310"/>
                        </a:cubicBezTo>
                        <a:cubicBezTo>
                          <a:pt x="358040" y="241920"/>
                          <a:pt x="378869" y="242413"/>
                          <a:pt x="396325" y="233685"/>
                        </a:cubicBezTo>
                        <a:cubicBezTo>
                          <a:pt x="406672" y="228512"/>
                          <a:pt x="409159" y="214434"/>
                          <a:pt x="415576" y="204809"/>
                        </a:cubicBezTo>
                        <a:cubicBezTo>
                          <a:pt x="412367" y="185558"/>
                          <a:pt x="413456" y="165072"/>
                          <a:pt x="405950" y="147057"/>
                        </a:cubicBezTo>
                        <a:cubicBezTo>
                          <a:pt x="397051" y="125701"/>
                          <a:pt x="377795" y="110000"/>
                          <a:pt x="367449" y="89306"/>
                        </a:cubicBezTo>
                        <a:lnTo>
                          <a:pt x="377075" y="79681"/>
                        </a:lnTo>
                        <a:close/>
                      </a:path>
                    </a:pathLst>
                  </a:custGeom>
                  <a:solidFill>
                    <a:srgbClr val="9DCE96"/>
                  </a:solidFill>
                  <a:ln w="1905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7" name="Forma lliure 393">
                    <a:extLst>
                      <a:ext uri="{FF2B5EF4-FFF2-40B4-BE49-F238E27FC236}">
                        <a16:creationId xmlns:a16="http://schemas.microsoft.com/office/drawing/2014/main" id="{DF8ACB52-DF97-061B-C364-AFF0683B1D63}"/>
                      </a:ext>
                    </a:extLst>
                  </p:cNvPr>
                  <p:cNvSpPr/>
                  <p:nvPr/>
                </p:nvSpPr>
                <p:spPr>
                  <a:xfrm>
                    <a:off x="4285628" y="2297266"/>
                    <a:ext cx="216024" cy="420039"/>
                  </a:xfrm>
                  <a:custGeom>
                    <a:avLst/>
                    <a:gdLst>
                      <a:gd name="connsiteX0" fmla="*/ 182880 w 353316"/>
                      <a:gd name="connsiteY0" fmla="*/ 42515 h 420039"/>
                      <a:gd name="connsiteX1" fmla="*/ 28876 w 353316"/>
                      <a:gd name="connsiteY1" fmla="*/ 42515 h 420039"/>
                      <a:gd name="connsiteX2" fmla="*/ 0 w 353316"/>
                      <a:gd name="connsiteY2" fmla="*/ 100267 h 420039"/>
                      <a:gd name="connsiteX3" fmla="*/ 9626 w 353316"/>
                      <a:gd name="connsiteY3" fmla="*/ 321648 h 420039"/>
                      <a:gd name="connsiteX4" fmla="*/ 28876 w 353316"/>
                      <a:gd name="connsiteY4" fmla="*/ 398650 h 420039"/>
                      <a:gd name="connsiteX5" fmla="*/ 57752 w 353316"/>
                      <a:gd name="connsiteY5" fmla="*/ 417900 h 420039"/>
                      <a:gd name="connsiteX6" fmla="*/ 298383 w 353316"/>
                      <a:gd name="connsiteY6" fmla="*/ 408275 h 420039"/>
                      <a:gd name="connsiteX7" fmla="*/ 317634 w 353316"/>
                      <a:gd name="connsiteY7" fmla="*/ 379399 h 420039"/>
                      <a:gd name="connsiteX8" fmla="*/ 346510 w 353316"/>
                      <a:gd name="connsiteY8" fmla="*/ 302397 h 420039"/>
                      <a:gd name="connsiteX9" fmla="*/ 336885 w 353316"/>
                      <a:gd name="connsiteY9" fmla="*/ 167643 h 420039"/>
                      <a:gd name="connsiteX10" fmla="*/ 317634 w 353316"/>
                      <a:gd name="connsiteY10" fmla="*/ 109892 h 420039"/>
                      <a:gd name="connsiteX11" fmla="*/ 308009 w 353316"/>
                      <a:gd name="connsiteY11" fmla="*/ 81016 h 420039"/>
                      <a:gd name="connsiteX12" fmla="*/ 279133 w 353316"/>
                      <a:gd name="connsiteY12" fmla="*/ 61766 h 420039"/>
                      <a:gd name="connsiteX13" fmla="*/ 221381 w 353316"/>
                      <a:gd name="connsiteY13" fmla="*/ 13639 h 420039"/>
                      <a:gd name="connsiteX14" fmla="*/ 182880 w 353316"/>
                      <a:gd name="connsiteY14" fmla="*/ 42515 h 420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3316" h="420039">
                        <a:moveTo>
                          <a:pt x="182880" y="42515"/>
                        </a:moveTo>
                        <a:cubicBezTo>
                          <a:pt x="150796" y="47328"/>
                          <a:pt x="77765" y="22959"/>
                          <a:pt x="28876" y="42515"/>
                        </a:cubicBezTo>
                        <a:cubicBezTo>
                          <a:pt x="14525" y="48256"/>
                          <a:pt x="4052" y="88112"/>
                          <a:pt x="0" y="100267"/>
                        </a:cubicBezTo>
                        <a:cubicBezTo>
                          <a:pt x="3209" y="174061"/>
                          <a:pt x="4363" y="247972"/>
                          <a:pt x="9626" y="321648"/>
                        </a:cubicBezTo>
                        <a:cubicBezTo>
                          <a:pt x="9767" y="323621"/>
                          <a:pt x="21194" y="389047"/>
                          <a:pt x="28876" y="398650"/>
                        </a:cubicBezTo>
                        <a:cubicBezTo>
                          <a:pt x="36103" y="407683"/>
                          <a:pt x="48127" y="411483"/>
                          <a:pt x="57752" y="417900"/>
                        </a:cubicBezTo>
                        <a:cubicBezTo>
                          <a:pt x="137962" y="414692"/>
                          <a:pt x="218975" y="420039"/>
                          <a:pt x="298383" y="408275"/>
                        </a:cubicBezTo>
                        <a:cubicBezTo>
                          <a:pt x="309826" y="406580"/>
                          <a:pt x="313572" y="390231"/>
                          <a:pt x="317634" y="379399"/>
                        </a:cubicBezTo>
                        <a:cubicBezTo>
                          <a:pt x="353316" y="284247"/>
                          <a:pt x="301363" y="370117"/>
                          <a:pt x="346510" y="302397"/>
                        </a:cubicBezTo>
                        <a:cubicBezTo>
                          <a:pt x="343302" y="257479"/>
                          <a:pt x="343565" y="212177"/>
                          <a:pt x="336885" y="167643"/>
                        </a:cubicBezTo>
                        <a:cubicBezTo>
                          <a:pt x="333875" y="147576"/>
                          <a:pt x="324051" y="129142"/>
                          <a:pt x="317634" y="109892"/>
                        </a:cubicBezTo>
                        <a:lnTo>
                          <a:pt x="308009" y="81016"/>
                        </a:lnTo>
                        <a:cubicBezTo>
                          <a:pt x="304351" y="70042"/>
                          <a:pt x="288020" y="69172"/>
                          <a:pt x="279133" y="61766"/>
                        </a:cubicBezTo>
                        <a:cubicBezTo>
                          <a:pt x="205013" y="0"/>
                          <a:pt x="293081" y="61440"/>
                          <a:pt x="221381" y="13639"/>
                        </a:cubicBezTo>
                        <a:cubicBezTo>
                          <a:pt x="146903" y="24279"/>
                          <a:pt x="214964" y="37702"/>
                          <a:pt x="182880" y="42515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68" name="Forma lliure 394">
                    <a:extLst>
                      <a:ext uri="{FF2B5EF4-FFF2-40B4-BE49-F238E27FC236}">
                        <a16:creationId xmlns:a16="http://schemas.microsoft.com/office/drawing/2014/main" id="{789A91A7-B487-263F-0C7C-25143CEE7E8E}"/>
                      </a:ext>
                    </a:extLst>
                  </p:cNvPr>
                  <p:cNvSpPr/>
                  <p:nvPr/>
                </p:nvSpPr>
                <p:spPr>
                  <a:xfrm>
                    <a:off x="2962341" y="2411352"/>
                    <a:ext cx="404261" cy="297825"/>
                  </a:xfrm>
                  <a:custGeom>
                    <a:avLst/>
                    <a:gdLst>
                      <a:gd name="connsiteX0" fmla="*/ 182880 w 404261"/>
                      <a:gd name="connsiteY0" fmla="*/ 3208 h 297825"/>
                      <a:gd name="connsiteX1" fmla="*/ 86628 w 404261"/>
                      <a:gd name="connsiteY1" fmla="*/ 12833 h 297825"/>
                      <a:gd name="connsiteX2" fmla="*/ 28876 w 404261"/>
                      <a:gd name="connsiteY2" fmla="*/ 60960 h 297825"/>
                      <a:gd name="connsiteX3" fmla="*/ 0 w 404261"/>
                      <a:gd name="connsiteY3" fmla="*/ 70585 h 297825"/>
                      <a:gd name="connsiteX4" fmla="*/ 9626 w 404261"/>
                      <a:gd name="connsiteY4" fmla="*/ 176463 h 297825"/>
                      <a:gd name="connsiteX5" fmla="*/ 28876 w 404261"/>
                      <a:gd name="connsiteY5" fmla="*/ 205339 h 297825"/>
                      <a:gd name="connsiteX6" fmla="*/ 96253 w 404261"/>
                      <a:gd name="connsiteY6" fmla="*/ 282341 h 297825"/>
                      <a:gd name="connsiteX7" fmla="*/ 173255 w 404261"/>
                      <a:gd name="connsiteY7" fmla="*/ 291966 h 297825"/>
                      <a:gd name="connsiteX8" fmla="*/ 365760 w 404261"/>
                      <a:gd name="connsiteY8" fmla="*/ 272716 h 297825"/>
                      <a:gd name="connsiteX9" fmla="*/ 394636 w 404261"/>
                      <a:gd name="connsiteY9" fmla="*/ 253465 h 297825"/>
                      <a:gd name="connsiteX10" fmla="*/ 404261 w 404261"/>
                      <a:gd name="connsiteY10" fmla="*/ 205339 h 297825"/>
                      <a:gd name="connsiteX11" fmla="*/ 394636 w 404261"/>
                      <a:gd name="connsiteY11" fmla="*/ 118711 h 297825"/>
                      <a:gd name="connsiteX12" fmla="*/ 385011 w 404261"/>
                      <a:gd name="connsiteY12" fmla="*/ 89836 h 297825"/>
                      <a:gd name="connsiteX13" fmla="*/ 356135 w 404261"/>
                      <a:gd name="connsiteY13" fmla="*/ 51334 h 297825"/>
                      <a:gd name="connsiteX14" fmla="*/ 327259 w 404261"/>
                      <a:gd name="connsiteY14" fmla="*/ 32084 h 297825"/>
                      <a:gd name="connsiteX15" fmla="*/ 182880 w 404261"/>
                      <a:gd name="connsiteY15" fmla="*/ 3208 h 297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4261" h="297825">
                        <a:moveTo>
                          <a:pt x="182880" y="3208"/>
                        </a:moveTo>
                        <a:cubicBezTo>
                          <a:pt x="142775" y="0"/>
                          <a:pt x="118046" y="5583"/>
                          <a:pt x="86628" y="12833"/>
                        </a:cubicBezTo>
                        <a:cubicBezTo>
                          <a:pt x="62547" y="18390"/>
                          <a:pt x="46963" y="48902"/>
                          <a:pt x="28876" y="60960"/>
                        </a:cubicBezTo>
                        <a:cubicBezTo>
                          <a:pt x="20434" y="66588"/>
                          <a:pt x="9625" y="67377"/>
                          <a:pt x="0" y="70585"/>
                        </a:cubicBezTo>
                        <a:cubicBezTo>
                          <a:pt x="3209" y="105878"/>
                          <a:pt x="2201" y="141811"/>
                          <a:pt x="9626" y="176463"/>
                        </a:cubicBezTo>
                        <a:cubicBezTo>
                          <a:pt x="12050" y="187774"/>
                          <a:pt x="24319" y="194706"/>
                          <a:pt x="28876" y="205339"/>
                        </a:cubicBezTo>
                        <a:cubicBezTo>
                          <a:pt x="45968" y="245223"/>
                          <a:pt x="24248" y="273341"/>
                          <a:pt x="96253" y="282341"/>
                        </a:cubicBezTo>
                        <a:lnTo>
                          <a:pt x="173255" y="291966"/>
                        </a:lnTo>
                        <a:cubicBezTo>
                          <a:pt x="182810" y="291404"/>
                          <a:pt x="315542" y="297825"/>
                          <a:pt x="365760" y="272716"/>
                        </a:cubicBezTo>
                        <a:cubicBezTo>
                          <a:pt x="376107" y="267542"/>
                          <a:pt x="385011" y="259882"/>
                          <a:pt x="394636" y="253465"/>
                        </a:cubicBezTo>
                        <a:cubicBezTo>
                          <a:pt x="397844" y="237423"/>
                          <a:pt x="404261" y="221699"/>
                          <a:pt x="404261" y="205339"/>
                        </a:cubicBezTo>
                        <a:cubicBezTo>
                          <a:pt x="404261" y="176285"/>
                          <a:pt x="399412" y="147369"/>
                          <a:pt x="394636" y="118711"/>
                        </a:cubicBezTo>
                        <a:cubicBezTo>
                          <a:pt x="392968" y="108703"/>
                          <a:pt x="390045" y="98645"/>
                          <a:pt x="385011" y="89836"/>
                        </a:cubicBezTo>
                        <a:cubicBezTo>
                          <a:pt x="377052" y="75907"/>
                          <a:pt x="367479" y="62678"/>
                          <a:pt x="356135" y="51334"/>
                        </a:cubicBezTo>
                        <a:cubicBezTo>
                          <a:pt x="347955" y="43154"/>
                          <a:pt x="337830" y="36782"/>
                          <a:pt x="327259" y="32084"/>
                        </a:cubicBezTo>
                        <a:cubicBezTo>
                          <a:pt x="258832" y="1672"/>
                          <a:pt x="222985" y="6416"/>
                          <a:pt x="182880" y="3208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>
                      <a:ln>
                        <a:solidFill>
                          <a:sysClr val="windowText" lastClr="000000"/>
                        </a:solidFill>
                      </a:ln>
                    </a:endParaRPr>
                  </a:p>
                </p:txBody>
              </p:sp>
              <p:sp>
                <p:nvSpPr>
                  <p:cNvPr id="569" name="Forma lliure 395">
                    <a:extLst>
                      <a:ext uri="{FF2B5EF4-FFF2-40B4-BE49-F238E27FC236}">
                        <a16:creationId xmlns:a16="http://schemas.microsoft.com/office/drawing/2014/main" id="{AF271E5E-D9CA-0852-9B29-93B74B584FC3}"/>
                      </a:ext>
                    </a:extLst>
                  </p:cNvPr>
                  <p:cNvSpPr/>
                  <p:nvPr/>
                </p:nvSpPr>
                <p:spPr>
                  <a:xfrm>
                    <a:off x="4180810" y="2062879"/>
                    <a:ext cx="320842" cy="294385"/>
                  </a:xfrm>
                  <a:custGeom>
                    <a:avLst/>
                    <a:gdLst>
                      <a:gd name="connsiteX0" fmla="*/ 317634 w 320842"/>
                      <a:gd name="connsiteY0" fmla="*/ 51393 h 294385"/>
                      <a:gd name="connsiteX1" fmla="*/ 288758 w 320842"/>
                      <a:gd name="connsiteY1" fmla="*/ 41768 h 294385"/>
                      <a:gd name="connsiteX2" fmla="*/ 202130 w 320842"/>
                      <a:gd name="connsiteY2" fmla="*/ 3267 h 294385"/>
                      <a:gd name="connsiteX3" fmla="*/ 115503 w 320842"/>
                      <a:gd name="connsiteY3" fmla="*/ 22517 h 294385"/>
                      <a:gd name="connsiteX4" fmla="*/ 86627 w 320842"/>
                      <a:gd name="connsiteY4" fmla="*/ 41768 h 294385"/>
                      <a:gd name="connsiteX5" fmla="*/ 38501 w 320842"/>
                      <a:gd name="connsiteY5" fmla="*/ 70643 h 294385"/>
                      <a:gd name="connsiteX6" fmla="*/ 0 w 320842"/>
                      <a:gd name="connsiteY6" fmla="*/ 128395 h 294385"/>
                      <a:gd name="connsiteX7" fmla="*/ 19250 w 320842"/>
                      <a:gd name="connsiteY7" fmla="*/ 186147 h 294385"/>
                      <a:gd name="connsiteX8" fmla="*/ 38501 w 320842"/>
                      <a:gd name="connsiteY8" fmla="*/ 215022 h 294385"/>
                      <a:gd name="connsiteX9" fmla="*/ 96253 w 320842"/>
                      <a:gd name="connsiteY9" fmla="*/ 272774 h 294385"/>
                      <a:gd name="connsiteX10" fmla="*/ 134754 w 320842"/>
                      <a:gd name="connsiteY10" fmla="*/ 282399 h 294385"/>
                      <a:gd name="connsiteX11" fmla="*/ 279133 w 320842"/>
                      <a:gd name="connsiteY11" fmla="*/ 243898 h 294385"/>
                      <a:gd name="connsiteX12" fmla="*/ 308008 w 320842"/>
                      <a:gd name="connsiteY12" fmla="*/ 224648 h 294385"/>
                      <a:gd name="connsiteX13" fmla="*/ 317634 w 320842"/>
                      <a:gd name="connsiteY13" fmla="*/ 51393 h 294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0842" h="294385">
                        <a:moveTo>
                          <a:pt x="317634" y="51393"/>
                        </a:moveTo>
                        <a:cubicBezTo>
                          <a:pt x="314426" y="20913"/>
                          <a:pt x="298124" y="45670"/>
                          <a:pt x="288758" y="41768"/>
                        </a:cubicBezTo>
                        <a:cubicBezTo>
                          <a:pt x="259589" y="29615"/>
                          <a:pt x="233536" y="6757"/>
                          <a:pt x="202130" y="3267"/>
                        </a:cubicBezTo>
                        <a:cubicBezTo>
                          <a:pt x="172731" y="0"/>
                          <a:pt x="144379" y="16100"/>
                          <a:pt x="115503" y="22517"/>
                        </a:cubicBezTo>
                        <a:cubicBezTo>
                          <a:pt x="105878" y="28934"/>
                          <a:pt x="96437" y="35637"/>
                          <a:pt x="86627" y="41768"/>
                        </a:cubicBezTo>
                        <a:cubicBezTo>
                          <a:pt x="70763" y="51683"/>
                          <a:pt x="51729" y="57415"/>
                          <a:pt x="38501" y="70643"/>
                        </a:cubicBezTo>
                        <a:cubicBezTo>
                          <a:pt x="22141" y="87003"/>
                          <a:pt x="0" y="128395"/>
                          <a:pt x="0" y="128395"/>
                        </a:cubicBezTo>
                        <a:cubicBezTo>
                          <a:pt x="6417" y="147646"/>
                          <a:pt x="11009" y="167604"/>
                          <a:pt x="19250" y="186147"/>
                        </a:cubicBezTo>
                        <a:cubicBezTo>
                          <a:pt x="23948" y="196718"/>
                          <a:pt x="31777" y="205609"/>
                          <a:pt x="38501" y="215022"/>
                        </a:cubicBezTo>
                        <a:cubicBezTo>
                          <a:pt x="57508" y="241632"/>
                          <a:pt x="66151" y="259873"/>
                          <a:pt x="96253" y="272774"/>
                        </a:cubicBezTo>
                        <a:cubicBezTo>
                          <a:pt x="108412" y="277985"/>
                          <a:pt x="121920" y="279191"/>
                          <a:pt x="134754" y="282399"/>
                        </a:cubicBezTo>
                        <a:cubicBezTo>
                          <a:pt x="265070" y="270552"/>
                          <a:pt x="208451" y="294385"/>
                          <a:pt x="279133" y="243898"/>
                        </a:cubicBezTo>
                        <a:cubicBezTo>
                          <a:pt x="288546" y="237174"/>
                          <a:pt x="305998" y="236040"/>
                          <a:pt x="308008" y="224648"/>
                        </a:cubicBezTo>
                        <a:cubicBezTo>
                          <a:pt x="316371" y="177254"/>
                          <a:pt x="320842" y="81873"/>
                          <a:pt x="317634" y="51393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0" name="Forma lliure 396">
                    <a:extLst>
                      <a:ext uri="{FF2B5EF4-FFF2-40B4-BE49-F238E27FC236}">
                        <a16:creationId xmlns:a16="http://schemas.microsoft.com/office/drawing/2014/main" id="{A1640DD2-DAF2-1F67-61DB-61F40F8BEA12}"/>
                      </a:ext>
                    </a:extLst>
                  </p:cNvPr>
                  <p:cNvSpPr/>
                  <p:nvPr/>
                </p:nvSpPr>
                <p:spPr>
                  <a:xfrm>
                    <a:off x="2602301" y="2483360"/>
                    <a:ext cx="422299" cy="377960"/>
                  </a:xfrm>
                  <a:custGeom>
                    <a:avLst/>
                    <a:gdLst>
                      <a:gd name="connsiteX0" fmla="*/ 77002 w 422299"/>
                      <a:gd name="connsiteY0" fmla="*/ 12142 h 377960"/>
                      <a:gd name="connsiteX1" fmla="*/ 9625 w 422299"/>
                      <a:gd name="connsiteY1" fmla="*/ 31393 h 377960"/>
                      <a:gd name="connsiteX2" fmla="*/ 0 w 422299"/>
                      <a:gd name="connsiteY2" fmla="*/ 60269 h 377960"/>
                      <a:gd name="connsiteX3" fmla="*/ 19251 w 422299"/>
                      <a:gd name="connsiteY3" fmla="*/ 185397 h 377960"/>
                      <a:gd name="connsiteX4" fmla="*/ 134754 w 422299"/>
                      <a:gd name="connsiteY4" fmla="*/ 320151 h 377960"/>
                      <a:gd name="connsiteX5" fmla="*/ 173255 w 422299"/>
                      <a:gd name="connsiteY5" fmla="*/ 349027 h 377960"/>
                      <a:gd name="connsiteX6" fmla="*/ 308008 w 422299"/>
                      <a:gd name="connsiteY6" fmla="*/ 377902 h 377960"/>
                      <a:gd name="connsiteX7" fmla="*/ 365760 w 422299"/>
                      <a:gd name="connsiteY7" fmla="*/ 368277 h 377960"/>
                      <a:gd name="connsiteX8" fmla="*/ 375385 w 422299"/>
                      <a:gd name="connsiteY8" fmla="*/ 339401 h 377960"/>
                      <a:gd name="connsiteX9" fmla="*/ 404261 w 422299"/>
                      <a:gd name="connsiteY9" fmla="*/ 320151 h 377960"/>
                      <a:gd name="connsiteX10" fmla="*/ 404261 w 422299"/>
                      <a:gd name="connsiteY10" fmla="*/ 175772 h 377960"/>
                      <a:gd name="connsiteX11" fmla="*/ 356135 w 422299"/>
                      <a:gd name="connsiteY11" fmla="*/ 108395 h 377960"/>
                      <a:gd name="connsiteX12" fmla="*/ 336884 w 422299"/>
                      <a:gd name="connsiteY12" fmla="*/ 79519 h 377960"/>
                      <a:gd name="connsiteX13" fmla="*/ 250257 w 422299"/>
                      <a:gd name="connsiteY13" fmla="*/ 41018 h 377960"/>
                      <a:gd name="connsiteX14" fmla="*/ 115503 w 422299"/>
                      <a:gd name="connsiteY14" fmla="*/ 21768 h 377960"/>
                      <a:gd name="connsiteX15" fmla="*/ 77002 w 422299"/>
                      <a:gd name="connsiteY15" fmla="*/ 12142 h 377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22299" h="377960">
                        <a:moveTo>
                          <a:pt x="77002" y="12142"/>
                        </a:moveTo>
                        <a:cubicBezTo>
                          <a:pt x="59356" y="13746"/>
                          <a:pt x="29432" y="19013"/>
                          <a:pt x="9625" y="31393"/>
                        </a:cubicBezTo>
                        <a:cubicBezTo>
                          <a:pt x="1021" y="36770"/>
                          <a:pt x="0" y="50123"/>
                          <a:pt x="0" y="60269"/>
                        </a:cubicBezTo>
                        <a:cubicBezTo>
                          <a:pt x="0" y="64647"/>
                          <a:pt x="7626" y="162147"/>
                          <a:pt x="19251" y="185397"/>
                        </a:cubicBezTo>
                        <a:cubicBezTo>
                          <a:pt x="42532" y="231959"/>
                          <a:pt x="96861" y="291731"/>
                          <a:pt x="134754" y="320151"/>
                        </a:cubicBezTo>
                        <a:cubicBezTo>
                          <a:pt x="147588" y="329776"/>
                          <a:pt x="158651" y="342389"/>
                          <a:pt x="173255" y="349027"/>
                        </a:cubicBezTo>
                        <a:cubicBezTo>
                          <a:pt x="214132" y="367608"/>
                          <a:pt x="264435" y="371677"/>
                          <a:pt x="308008" y="377902"/>
                        </a:cubicBezTo>
                        <a:cubicBezTo>
                          <a:pt x="327259" y="374694"/>
                          <a:pt x="348815" y="377960"/>
                          <a:pt x="365760" y="368277"/>
                        </a:cubicBezTo>
                        <a:cubicBezTo>
                          <a:pt x="374569" y="363243"/>
                          <a:pt x="369047" y="347324"/>
                          <a:pt x="375385" y="339401"/>
                        </a:cubicBezTo>
                        <a:cubicBezTo>
                          <a:pt x="382612" y="330368"/>
                          <a:pt x="394636" y="326568"/>
                          <a:pt x="404261" y="320151"/>
                        </a:cubicBezTo>
                        <a:cubicBezTo>
                          <a:pt x="419788" y="258043"/>
                          <a:pt x="422299" y="265963"/>
                          <a:pt x="404261" y="175772"/>
                        </a:cubicBezTo>
                        <a:cubicBezTo>
                          <a:pt x="396762" y="138276"/>
                          <a:pt x="378234" y="134913"/>
                          <a:pt x="356135" y="108395"/>
                        </a:cubicBezTo>
                        <a:cubicBezTo>
                          <a:pt x="348729" y="99508"/>
                          <a:pt x="345064" y="87699"/>
                          <a:pt x="336884" y="79519"/>
                        </a:cubicBezTo>
                        <a:cubicBezTo>
                          <a:pt x="314006" y="56641"/>
                          <a:pt x="278846" y="50548"/>
                          <a:pt x="250257" y="41018"/>
                        </a:cubicBezTo>
                        <a:cubicBezTo>
                          <a:pt x="187765" y="20187"/>
                          <a:pt x="231471" y="32310"/>
                          <a:pt x="115503" y="21768"/>
                        </a:cubicBezTo>
                        <a:cubicBezTo>
                          <a:pt x="82852" y="0"/>
                          <a:pt x="94648" y="10538"/>
                          <a:pt x="77002" y="1214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  <p:sp>
                <p:nvSpPr>
                  <p:cNvPr id="571" name="Forma lliure 397">
                    <a:extLst>
                      <a:ext uri="{FF2B5EF4-FFF2-40B4-BE49-F238E27FC236}">
                        <a16:creationId xmlns:a16="http://schemas.microsoft.com/office/drawing/2014/main" id="{40459D55-0532-F0AD-1300-D5A20046C759}"/>
                      </a:ext>
                    </a:extLst>
                  </p:cNvPr>
                  <p:cNvSpPr/>
                  <p:nvPr/>
                </p:nvSpPr>
                <p:spPr>
                  <a:xfrm>
                    <a:off x="4115345" y="1777562"/>
                    <a:ext cx="458315" cy="363678"/>
                  </a:xfrm>
                  <a:custGeom>
                    <a:avLst/>
                    <a:gdLst>
                      <a:gd name="connsiteX0" fmla="*/ 356707 w 458315"/>
                      <a:gd name="connsiteY0" fmla="*/ 77002 h 363678"/>
                      <a:gd name="connsiteX1" fmla="*/ 308580 w 458315"/>
                      <a:gd name="connsiteY1" fmla="*/ 19250 h 363678"/>
                      <a:gd name="connsiteX2" fmla="*/ 260454 w 458315"/>
                      <a:gd name="connsiteY2" fmla="*/ 9625 h 363678"/>
                      <a:gd name="connsiteX3" fmla="*/ 231578 w 458315"/>
                      <a:gd name="connsiteY3" fmla="*/ 0 h 363678"/>
                      <a:gd name="connsiteX4" fmla="*/ 77574 w 458315"/>
                      <a:gd name="connsiteY4" fmla="*/ 9625 h 363678"/>
                      <a:gd name="connsiteX5" fmla="*/ 48698 w 458315"/>
                      <a:gd name="connsiteY5" fmla="*/ 19250 h 363678"/>
                      <a:gd name="connsiteX6" fmla="*/ 19823 w 458315"/>
                      <a:gd name="connsiteY6" fmla="*/ 48126 h 363678"/>
                      <a:gd name="connsiteX7" fmla="*/ 572 w 458315"/>
                      <a:gd name="connsiteY7" fmla="*/ 77002 h 363678"/>
                      <a:gd name="connsiteX8" fmla="*/ 29448 w 458315"/>
                      <a:gd name="connsiteY8" fmla="*/ 231006 h 363678"/>
                      <a:gd name="connsiteX9" fmla="*/ 67949 w 458315"/>
                      <a:gd name="connsiteY9" fmla="*/ 259882 h 363678"/>
                      <a:gd name="connsiteX10" fmla="*/ 96825 w 458315"/>
                      <a:gd name="connsiteY10" fmla="*/ 279132 h 363678"/>
                      <a:gd name="connsiteX11" fmla="*/ 135326 w 458315"/>
                      <a:gd name="connsiteY11" fmla="*/ 308008 h 363678"/>
                      <a:gd name="connsiteX12" fmla="*/ 193077 w 458315"/>
                      <a:gd name="connsiteY12" fmla="*/ 317633 h 363678"/>
                      <a:gd name="connsiteX13" fmla="*/ 375957 w 458315"/>
                      <a:gd name="connsiteY13" fmla="*/ 279132 h 363678"/>
                      <a:gd name="connsiteX14" fmla="*/ 395208 w 458315"/>
                      <a:gd name="connsiteY14" fmla="*/ 250256 h 363678"/>
                      <a:gd name="connsiteX15" fmla="*/ 385583 w 458315"/>
                      <a:gd name="connsiteY15" fmla="*/ 96252 h 363678"/>
                      <a:gd name="connsiteX16" fmla="*/ 375957 w 458315"/>
                      <a:gd name="connsiteY16" fmla="*/ 67376 h 363678"/>
                      <a:gd name="connsiteX17" fmla="*/ 356707 w 458315"/>
                      <a:gd name="connsiteY17" fmla="*/ 77002 h 36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58315" h="363678">
                        <a:moveTo>
                          <a:pt x="356707" y="77002"/>
                        </a:moveTo>
                        <a:cubicBezTo>
                          <a:pt x="345478" y="68981"/>
                          <a:pt x="327108" y="28514"/>
                          <a:pt x="308580" y="19250"/>
                        </a:cubicBezTo>
                        <a:cubicBezTo>
                          <a:pt x="293947" y="11934"/>
                          <a:pt x="276325" y="13593"/>
                          <a:pt x="260454" y="9625"/>
                        </a:cubicBezTo>
                        <a:cubicBezTo>
                          <a:pt x="250611" y="7164"/>
                          <a:pt x="241203" y="3208"/>
                          <a:pt x="231578" y="0"/>
                        </a:cubicBezTo>
                        <a:cubicBezTo>
                          <a:pt x="180243" y="3208"/>
                          <a:pt x="128726" y="4241"/>
                          <a:pt x="77574" y="9625"/>
                        </a:cubicBezTo>
                        <a:cubicBezTo>
                          <a:pt x="67484" y="10687"/>
                          <a:pt x="57140" y="13622"/>
                          <a:pt x="48698" y="19250"/>
                        </a:cubicBezTo>
                        <a:cubicBezTo>
                          <a:pt x="37372" y="26801"/>
                          <a:pt x="28537" y="37669"/>
                          <a:pt x="19823" y="48126"/>
                        </a:cubicBezTo>
                        <a:cubicBezTo>
                          <a:pt x="12417" y="57013"/>
                          <a:pt x="6989" y="67377"/>
                          <a:pt x="572" y="77002"/>
                        </a:cubicBezTo>
                        <a:cubicBezTo>
                          <a:pt x="12216" y="193445"/>
                          <a:pt x="0" y="142665"/>
                          <a:pt x="29448" y="231006"/>
                        </a:cubicBezTo>
                        <a:cubicBezTo>
                          <a:pt x="34521" y="246225"/>
                          <a:pt x="54895" y="250558"/>
                          <a:pt x="67949" y="259882"/>
                        </a:cubicBezTo>
                        <a:cubicBezTo>
                          <a:pt x="77362" y="266606"/>
                          <a:pt x="87412" y="272408"/>
                          <a:pt x="96825" y="279132"/>
                        </a:cubicBezTo>
                        <a:cubicBezTo>
                          <a:pt x="109879" y="288456"/>
                          <a:pt x="120431" y="302050"/>
                          <a:pt x="135326" y="308008"/>
                        </a:cubicBezTo>
                        <a:cubicBezTo>
                          <a:pt x="153446" y="315256"/>
                          <a:pt x="173827" y="314425"/>
                          <a:pt x="193077" y="317633"/>
                        </a:cubicBezTo>
                        <a:cubicBezTo>
                          <a:pt x="458315" y="302898"/>
                          <a:pt x="333684" y="363678"/>
                          <a:pt x="375957" y="279132"/>
                        </a:cubicBezTo>
                        <a:cubicBezTo>
                          <a:pt x="381130" y="268785"/>
                          <a:pt x="388791" y="259881"/>
                          <a:pt x="395208" y="250256"/>
                        </a:cubicBezTo>
                        <a:cubicBezTo>
                          <a:pt x="392000" y="198921"/>
                          <a:pt x="390968" y="147404"/>
                          <a:pt x="385583" y="96252"/>
                        </a:cubicBezTo>
                        <a:cubicBezTo>
                          <a:pt x="384521" y="86162"/>
                          <a:pt x="382295" y="75299"/>
                          <a:pt x="375957" y="67376"/>
                        </a:cubicBezTo>
                        <a:cubicBezTo>
                          <a:pt x="368730" y="58343"/>
                          <a:pt x="367936" y="85023"/>
                          <a:pt x="356707" y="77002"/>
                        </a:cubicBezTo>
                        <a:close/>
                      </a:path>
                    </a:pathLst>
                  </a:custGeom>
                  <a:solidFill>
                    <a:srgbClr val="9DCE96"/>
                  </a:solidFill>
                  <a:ln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a-ES" sz="1351"/>
                  </a:p>
                </p:txBody>
              </p:sp>
            </p:grpSp>
            <p:sp>
              <p:nvSpPr>
                <p:cNvPr id="360" name="Forma lliure 53">
                  <a:extLst>
                    <a:ext uri="{FF2B5EF4-FFF2-40B4-BE49-F238E27FC236}">
                      <a16:creationId xmlns:a16="http://schemas.microsoft.com/office/drawing/2014/main" id="{03C786A0-648C-5930-3098-4BBF4C9930F5}"/>
                    </a:ext>
                  </a:extLst>
                </p:cNvPr>
                <p:cNvSpPr/>
                <p:nvPr/>
              </p:nvSpPr>
              <p:spPr bwMode="auto">
                <a:xfrm rot="1638734">
                  <a:off x="7627153" y="4488485"/>
                  <a:ext cx="555202" cy="597166"/>
                </a:xfrm>
                <a:custGeom>
                  <a:avLst/>
                  <a:gdLst>
                    <a:gd name="connsiteX0" fmla="*/ 173255 w 412942"/>
                    <a:gd name="connsiteY0" fmla="*/ 14438 h 450702"/>
                    <a:gd name="connsiteX1" fmla="*/ 38501 w 412942"/>
                    <a:gd name="connsiteY1" fmla="*/ 139566 h 450702"/>
                    <a:gd name="connsiteX2" fmla="*/ 0 w 412942"/>
                    <a:gd name="connsiteY2" fmla="*/ 216568 h 450702"/>
                    <a:gd name="connsiteX3" fmla="*/ 19251 w 412942"/>
                    <a:gd name="connsiteY3" fmla="*/ 341697 h 450702"/>
                    <a:gd name="connsiteX4" fmla="*/ 38501 w 412942"/>
                    <a:gd name="connsiteY4" fmla="*/ 370573 h 450702"/>
                    <a:gd name="connsiteX5" fmla="*/ 115503 w 412942"/>
                    <a:gd name="connsiteY5" fmla="*/ 409074 h 450702"/>
                    <a:gd name="connsiteX6" fmla="*/ 202131 w 412942"/>
                    <a:gd name="connsiteY6" fmla="*/ 447575 h 450702"/>
                    <a:gd name="connsiteX7" fmla="*/ 365760 w 412942"/>
                    <a:gd name="connsiteY7" fmla="*/ 437949 h 450702"/>
                    <a:gd name="connsiteX8" fmla="*/ 404261 w 412942"/>
                    <a:gd name="connsiteY8" fmla="*/ 418699 h 450702"/>
                    <a:gd name="connsiteX9" fmla="*/ 394636 w 412942"/>
                    <a:gd name="connsiteY9" fmla="*/ 226194 h 450702"/>
                    <a:gd name="connsiteX10" fmla="*/ 356135 w 412942"/>
                    <a:gd name="connsiteY10" fmla="*/ 168442 h 450702"/>
                    <a:gd name="connsiteX11" fmla="*/ 269508 w 412942"/>
                    <a:gd name="connsiteY11" fmla="*/ 91440 h 450702"/>
                    <a:gd name="connsiteX12" fmla="*/ 211756 w 412942"/>
                    <a:gd name="connsiteY12" fmla="*/ 52939 h 450702"/>
                    <a:gd name="connsiteX13" fmla="*/ 173255 w 412942"/>
                    <a:gd name="connsiteY13" fmla="*/ 14438 h 45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2942" h="450702">
                      <a:moveTo>
                        <a:pt x="173255" y="14438"/>
                      </a:moveTo>
                      <a:cubicBezTo>
                        <a:pt x="144379" y="28876"/>
                        <a:pt x="101868" y="59301"/>
                        <a:pt x="38501" y="139566"/>
                      </a:cubicBezTo>
                      <a:cubicBezTo>
                        <a:pt x="20719" y="162090"/>
                        <a:pt x="0" y="216568"/>
                        <a:pt x="0" y="216568"/>
                      </a:cubicBezTo>
                      <a:cubicBezTo>
                        <a:pt x="2760" y="244171"/>
                        <a:pt x="1908" y="307009"/>
                        <a:pt x="19251" y="341697"/>
                      </a:cubicBezTo>
                      <a:cubicBezTo>
                        <a:pt x="24424" y="352044"/>
                        <a:pt x="30321" y="362393"/>
                        <a:pt x="38501" y="370573"/>
                      </a:cubicBezTo>
                      <a:cubicBezTo>
                        <a:pt x="60798" y="392870"/>
                        <a:pt x="87935" y="395290"/>
                        <a:pt x="115503" y="409074"/>
                      </a:cubicBezTo>
                      <a:cubicBezTo>
                        <a:pt x="198760" y="450702"/>
                        <a:pt x="128661" y="429206"/>
                        <a:pt x="202131" y="447575"/>
                      </a:cubicBezTo>
                      <a:cubicBezTo>
                        <a:pt x="256674" y="444366"/>
                        <a:pt x="311672" y="445676"/>
                        <a:pt x="365760" y="437949"/>
                      </a:cubicBezTo>
                      <a:cubicBezTo>
                        <a:pt x="379964" y="435920"/>
                        <a:pt x="402322" y="432916"/>
                        <a:pt x="404261" y="418699"/>
                      </a:cubicBezTo>
                      <a:cubicBezTo>
                        <a:pt x="412942" y="355040"/>
                        <a:pt x="406769" y="289286"/>
                        <a:pt x="394636" y="226194"/>
                      </a:cubicBezTo>
                      <a:cubicBezTo>
                        <a:pt x="390267" y="203474"/>
                        <a:pt x="370017" y="186951"/>
                        <a:pt x="356135" y="168442"/>
                      </a:cubicBezTo>
                      <a:cubicBezTo>
                        <a:pt x="264078" y="45700"/>
                        <a:pt x="411707" y="233639"/>
                        <a:pt x="269508" y="91440"/>
                      </a:cubicBezTo>
                      <a:cubicBezTo>
                        <a:pt x="233458" y="55390"/>
                        <a:pt x="253546" y="66868"/>
                        <a:pt x="211756" y="52939"/>
                      </a:cubicBezTo>
                      <a:cubicBezTo>
                        <a:pt x="187167" y="16054"/>
                        <a:pt x="202131" y="0"/>
                        <a:pt x="173255" y="1443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1" name="Forma lliure 54">
                  <a:extLst>
                    <a:ext uri="{FF2B5EF4-FFF2-40B4-BE49-F238E27FC236}">
                      <a16:creationId xmlns:a16="http://schemas.microsoft.com/office/drawing/2014/main" id="{F02C1D10-F2AB-3AF3-8B6E-26EA2896D95A}"/>
                    </a:ext>
                  </a:extLst>
                </p:cNvPr>
                <p:cNvSpPr/>
                <p:nvPr/>
              </p:nvSpPr>
              <p:spPr bwMode="auto">
                <a:xfrm rot="10800000">
                  <a:off x="5487164" y="5296169"/>
                  <a:ext cx="583407" cy="347228"/>
                </a:xfrm>
                <a:custGeom>
                  <a:avLst/>
                  <a:gdLst>
                    <a:gd name="connsiteX0" fmla="*/ 368706 w 378331"/>
                    <a:gd name="connsiteY0" fmla="*/ 48126 h 220195"/>
                    <a:gd name="connsiteX1" fmla="*/ 339830 w 378331"/>
                    <a:gd name="connsiteY1" fmla="*/ 38501 h 220195"/>
                    <a:gd name="connsiteX2" fmla="*/ 282079 w 378331"/>
                    <a:gd name="connsiteY2" fmla="*/ 9625 h 220195"/>
                    <a:gd name="connsiteX3" fmla="*/ 224327 w 378331"/>
                    <a:gd name="connsiteY3" fmla="*/ 0 h 220195"/>
                    <a:gd name="connsiteX4" fmla="*/ 31822 w 378331"/>
                    <a:gd name="connsiteY4" fmla="*/ 9625 h 220195"/>
                    <a:gd name="connsiteX5" fmla="*/ 2946 w 378331"/>
                    <a:gd name="connsiteY5" fmla="*/ 19250 h 220195"/>
                    <a:gd name="connsiteX6" fmla="*/ 22197 w 378331"/>
                    <a:gd name="connsiteY6" fmla="*/ 144379 h 220195"/>
                    <a:gd name="connsiteX7" fmla="*/ 41447 w 378331"/>
                    <a:gd name="connsiteY7" fmla="*/ 173254 h 220195"/>
                    <a:gd name="connsiteX8" fmla="*/ 70323 w 378331"/>
                    <a:gd name="connsiteY8" fmla="*/ 182880 h 220195"/>
                    <a:gd name="connsiteX9" fmla="*/ 128074 w 378331"/>
                    <a:gd name="connsiteY9" fmla="*/ 211755 h 220195"/>
                    <a:gd name="connsiteX10" fmla="*/ 320580 w 378331"/>
                    <a:gd name="connsiteY10" fmla="*/ 202130 h 220195"/>
                    <a:gd name="connsiteX11" fmla="*/ 349456 w 378331"/>
                    <a:gd name="connsiteY11" fmla="*/ 192505 h 220195"/>
                    <a:gd name="connsiteX12" fmla="*/ 378331 w 378331"/>
                    <a:gd name="connsiteY12" fmla="*/ 134753 h 220195"/>
                    <a:gd name="connsiteX13" fmla="*/ 368706 w 378331"/>
                    <a:gd name="connsiteY13" fmla="*/ 86627 h 220195"/>
                    <a:gd name="connsiteX14" fmla="*/ 368706 w 378331"/>
                    <a:gd name="connsiteY14" fmla="*/ 48126 h 220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8331" h="220195">
                      <a:moveTo>
                        <a:pt x="368706" y="48126"/>
                      </a:moveTo>
                      <a:cubicBezTo>
                        <a:pt x="363893" y="40105"/>
                        <a:pt x="349101" y="42622"/>
                        <a:pt x="339830" y="38501"/>
                      </a:cubicBezTo>
                      <a:cubicBezTo>
                        <a:pt x="320162" y="29760"/>
                        <a:pt x="302497" y="16431"/>
                        <a:pt x="282079" y="9625"/>
                      </a:cubicBezTo>
                      <a:cubicBezTo>
                        <a:pt x="263564" y="3453"/>
                        <a:pt x="243578" y="3208"/>
                        <a:pt x="224327" y="0"/>
                      </a:cubicBezTo>
                      <a:cubicBezTo>
                        <a:pt x="160159" y="3208"/>
                        <a:pt x="95829" y="4059"/>
                        <a:pt x="31822" y="9625"/>
                      </a:cubicBezTo>
                      <a:cubicBezTo>
                        <a:pt x="21714" y="10504"/>
                        <a:pt x="4761" y="9268"/>
                        <a:pt x="2946" y="19250"/>
                      </a:cubicBezTo>
                      <a:cubicBezTo>
                        <a:pt x="0" y="35451"/>
                        <a:pt x="6647" y="113280"/>
                        <a:pt x="22197" y="144379"/>
                      </a:cubicBezTo>
                      <a:cubicBezTo>
                        <a:pt x="27370" y="154726"/>
                        <a:pt x="32414" y="166028"/>
                        <a:pt x="41447" y="173254"/>
                      </a:cubicBezTo>
                      <a:cubicBezTo>
                        <a:pt x="49370" y="179592"/>
                        <a:pt x="61248" y="178343"/>
                        <a:pt x="70323" y="182880"/>
                      </a:cubicBezTo>
                      <a:cubicBezTo>
                        <a:pt x="144953" y="220195"/>
                        <a:pt x="55500" y="187564"/>
                        <a:pt x="128074" y="211755"/>
                      </a:cubicBezTo>
                      <a:cubicBezTo>
                        <a:pt x="192243" y="208547"/>
                        <a:pt x="256573" y="207696"/>
                        <a:pt x="320580" y="202130"/>
                      </a:cubicBezTo>
                      <a:cubicBezTo>
                        <a:pt x="330688" y="201251"/>
                        <a:pt x="341533" y="198843"/>
                        <a:pt x="349456" y="192505"/>
                      </a:cubicBezTo>
                      <a:cubicBezTo>
                        <a:pt x="366418" y="178935"/>
                        <a:pt x="371991" y="153775"/>
                        <a:pt x="378331" y="134753"/>
                      </a:cubicBezTo>
                      <a:cubicBezTo>
                        <a:pt x="375123" y="118711"/>
                        <a:pt x="372674" y="102498"/>
                        <a:pt x="368706" y="86627"/>
                      </a:cubicBezTo>
                      <a:cubicBezTo>
                        <a:pt x="366245" y="76784"/>
                        <a:pt x="373519" y="56147"/>
                        <a:pt x="368706" y="48126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2" name="Forma lliure 55">
                  <a:extLst>
                    <a:ext uri="{FF2B5EF4-FFF2-40B4-BE49-F238E27FC236}">
                      <a16:creationId xmlns:a16="http://schemas.microsoft.com/office/drawing/2014/main" id="{33D98D47-6B2E-4077-0045-DBC010AA51A3}"/>
                    </a:ext>
                  </a:extLst>
                </p:cNvPr>
                <p:cNvSpPr/>
                <p:nvPr/>
              </p:nvSpPr>
              <p:spPr bwMode="auto">
                <a:xfrm>
                  <a:off x="4487801" y="3933567"/>
                  <a:ext cx="494756" cy="464219"/>
                </a:xfrm>
                <a:custGeom>
                  <a:avLst/>
                  <a:gdLst>
                    <a:gd name="connsiteX0" fmla="*/ 317634 w 320842"/>
                    <a:gd name="connsiteY0" fmla="*/ 51393 h 294385"/>
                    <a:gd name="connsiteX1" fmla="*/ 288758 w 320842"/>
                    <a:gd name="connsiteY1" fmla="*/ 41768 h 294385"/>
                    <a:gd name="connsiteX2" fmla="*/ 202130 w 320842"/>
                    <a:gd name="connsiteY2" fmla="*/ 3267 h 294385"/>
                    <a:gd name="connsiteX3" fmla="*/ 115503 w 320842"/>
                    <a:gd name="connsiteY3" fmla="*/ 22517 h 294385"/>
                    <a:gd name="connsiteX4" fmla="*/ 86627 w 320842"/>
                    <a:gd name="connsiteY4" fmla="*/ 41768 h 294385"/>
                    <a:gd name="connsiteX5" fmla="*/ 38501 w 320842"/>
                    <a:gd name="connsiteY5" fmla="*/ 70643 h 294385"/>
                    <a:gd name="connsiteX6" fmla="*/ 0 w 320842"/>
                    <a:gd name="connsiteY6" fmla="*/ 128395 h 294385"/>
                    <a:gd name="connsiteX7" fmla="*/ 19250 w 320842"/>
                    <a:gd name="connsiteY7" fmla="*/ 186147 h 294385"/>
                    <a:gd name="connsiteX8" fmla="*/ 38501 w 320842"/>
                    <a:gd name="connsiteY8" fmla="*/ 215022 h 294385"/>
                    <a:gd name="connsiteX9" fmla="*/ 96253 w 320842"/>
                    <a:gd name="connsiteY9" fmla="*/ 272774 h 294385"/>
                    <a:gd name="connsiteX10" fmla="*/ 134754 w 320842"/>
                    <a:gd name="connsiteY10" fmla="*/ 282399 h 294385"/>
                    <a:gd name="connsiteX11" fmla="*/ 279133 w 320842"/>
                    <a:gd name="connsiteY11" fmla="*/ 243898 h 294385"/>
                    <a:gd name="connsiteX12" fmla="*/ 308008 w 320842"/>
                    <a:gd name="connsiteY12" fmla="*/ 224648 h 294385"/>
                    <a:gd name="connsiteX13" fmla="*/ 317634 w 320842"/>
                    <a:gd name="connsiteY13" fmla="*/ 51393 h 29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0842" h="294385">
                      <a:moveTo>
                        <a:pt x="317634" y="51393"/>
                      </a:moveTo>
                      <a:cubicBezTo>
                        <a:pt x="314426" y="20913"/>
                        <a:pt x="298124" y="45670"/>
                        <a:pt x="288758" y="41768"/>
                      </a:cubicBezTo>
                      <a:cubicBezTo>
                        <a:pt x="259589" y="29615"/>
                        <a:pt x="233536" y="6757"/>
                        <a:pt x="202130" y="3267"/>
                      </a:cubicBezTo>
                      <a:cubicBezTo>
                        <a:pt x="172731" y="0"/>
                        <a:pt x="144379" y="16100"/>
                        <a:pt x="115503" y="22517"/>
                      </a:cubicBezTo>
                      <a:cubicBezTo>
                        <a:pt x="105878" y="28934"/>
                        <a:pt x="96437" y="35637"/>
                        <a:pt x="86627" y="41768"/>
                      </a:cubicBezTo>
                      <a:cubicBezTo>
                        <a:pt x="70763" y="51683"/>
                        <a:pt x="51729" y="57415"/>
                        <a:pt x="38501" y="70643"/>
                      </a:cubicBezTo>
                      <a:cubicBezTo>
                        <a:pt x="22141" y="87003"/>
                        <a:pt x="0" y="128395"/>
                        <a:pt x="0" y="128395"/>
                      </a:cubicBezTo>
                      <a:cubicBezTo>
                        <a:pt x="6417" y="147646"/>
                        <a:pt x="11009" y="167604"/>
                        <a:pt x="19250" y="186147"/>
                      </a:cubicBezTo>
                      <a:cubicBezTo>
                        <a:pt x="23948" y="196718"/>
                        <a:pt x="31777" y="205609"/>
                        <a:pt x="38501" y="215022"/>
                      </a:cubicBezTo>
                      <a:cubicBezTo>
                        <a:pt x="57508" y="241632"/>
                        <a:pt x="66151" y="259873"/>
                        <a:pt x="96253" y="272774"/>
                      </a:cubicBezTo>
                      <a:cubicBezTo>
                        <a:pt x="108412" y="277985"/>
                        <a:pt x="121920" y="279191"/>
                        <a:pt x="134754" y="282399"/>
                      </a:cubicBezTo>
                      <a:cubicBezTo>
                        <a:pt x="265070" y="270552"/>
                        <a:pt x="208451" y="294385"/>
                        <a:pt x="279133" y="243898"/>
                      </a:cubicBezTo>
                      <a:cubicBezTo>
                        <a:pt x="288546" y="237174"/>
                        <a:pt x="305998" y="236040"/>
                        <a:pt x="308008" y="224648"/>
                      </a:cubicBezTo>
                      <a:cubicBezTo>
                        <a:pt x="316371" y="177254"/>
                        <a:pt x="320842" y="81873"/>
                        <a:pt x="317634" y="51393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3" name="Forma lliure 57">
                  <a:extLst>
                    <a:ext uri="{FF2B5EF4-FFF2-40B4-BE49-F238E27FC236}">
                      <a16:creationId xmlns:a16="http://schemas.microsoft.com/office/drawing/2014/main" id="{A76AF9DD-006A-F49A-C1B3-E3A151C51F80}"/>
                    </a:ext>
                  </a:extLst>
                </p:cNvPr>
                <p:cNvSpPr/>
                <p:nvPr/>
              </p:nvSpPr>
              <p:spPr bwMode="auto">
                <a:xfrm>
                  <a:off x="4487801" y="5209705"/>
                  <a:ext cx="640841" cy="398856"/>
                </a:xfrm>
                <a:custGeom>
                  <a:avLst/>
                  <a:gdLst>
                    <a:gd name="connsiteX0" fmla="*/ 377075 w 415576"/>
                    <a:gd name="connsiteY0" fmla="*/ 79681 h 252935"/>
                    <a:gd name="connsiteX1" fmla="*/ 59441 w 415576"/>
                    <a:gd name="connsiteY1" fmla="*/ 127807 h 252935"/>
                    <a:gd name="connsiteX2" fmla="*/ 40190 w 415576"/>
                    <a:gd name="connsiteY2" fmla="*/ 156683 h 252935"/>
                    <a:gd name="connsiteX3" fmla="*/ 69066 w 415576"/>
                    <a:gd name="connsiteY3" fmla="*/ 233685 h 252935"/>
                    <a:gd name="connsiteX4" fmla="*/ 126818 w 415576"/>
                    <a:gd name="connsiteY4" fmla="*/ 252935 h 252935"/>
                    <a:gd name="connsiteX5" fmla="*/ 338574 w 415576"/>
                    <a:gd name="connsiteY5" fmla="*/ 243310 h 252935"/>
                    <a:gd name="connsiteX6" fmla="*/ 396325 w 415576"/>
                    <a:gd name="connsiteY6" fmla="*/ 233685 h 252935"/>
                    <a:gd name="connsiteX7" fmla="*/ 415576 w 415576"/>
                    <a:gd name="connsiteY7" fmla="*/ 204809 h 252935"/>
                    <a:gd name="connsiteX8" fmla="*/ 405950 w 415576"/>
                    <a:gd name="connsiteY8" fmla="*/ 147057 h 252935"/>
                    <a:gd name="connsiteX9" fmla="*/ 367449 w 415576"/>
                    <a:gd name="connsiteY9" fmla="*/ 89306 h 252935"/>
                    <a:gd name="connsiteX10" fmla="*/ 377075 w 415576"/>
                    <a:gd name="connsiteY10" fmla="*/ 79681 h 25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5576" h="252935">
                      <a:moveTo>
                        <a:pt x="377075" y="79681"/>
                      </a:moveTo>
                      <a:cubicBezTo>
                        <a:pt x="0" y="91844"/>
                        <a:pt x="132475" y="0"/>
                        <a:pt x="59441" y="127807"/>
                      </a:cubicBezTo>
                      <a:cubicBezTo>
                        <a:pt x="53701" y="137851"/>
                        <a:pt x="46607" y="147058"/>
                        <a:pt x="40190" y="156683"/>
                      </a:cubicBezTo>
                      <a:cubicBezTo>
                        <a:pt x="44072" y="176092"/>
                        <a:pt x="46407" y="219523"/>
                        <a:pt x="69066" y="233685"/>
                      </a:cubicBezTo>
                      <a:cubicBezTo>
                        <a:pt x="86274" y="244440"/>
                        <a:pt x="126818" y="252935"/>
                        <a:pt x="126818" y="252935"/>
                      </a:cubicBezTo>
                      <a:cubicBezTo>
                        <a:pt x="197403" y="249727"/>
                        <a:pt x="268095" y="248344"/>
                        <a:pt x="338574" y="243310"/>
                      </a:cubicBezTo>
                      <a:cubicBezTo>
                        <a:pt x="358040" y="241920"/>
                        <a:pt x="378869" y="242413"/>
                        <a:pt x="396325" y="233685"/>
                      </a:cubicBezTo>
                      <a:cubicBezTo>
                        <a:pt x="406672" y="228512"/>
                        <a:pt x="409159" y="214434"/>
                        <a:pt x="415576" y="204809"/>
                      </a:cubicBezTo>
                      <a:cubicBezTo>
                        <a:pt x="412367" y="185558"/>
                        <a:pt x="413456" y="165072"/>
                        <a:pt x="405950" y="147057"/>
                      </a:cubicBezTo>
                      <a:cubicBezTo>
                        <a:pt x="397051" y="125701"/>
                        <a:pt x="377795" y="110000"/>
                        <a:pt x="367449" y="89306"/>
                      </a:cubicBezTo>
                      <a:lnTo>
                        <a:pt x="377075" y="79681"/>
                      </a:lnTo>
                      <a:close/>
                    </a:path>
                  </a:pathLst>
                </a:custGeom>
                <a:solidFill>
                  <a:srgbClr val="9DCE96"/>
                </a:solidFill>
                <a:ln w="1905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4" name="Forma lliure 58">
                  <a:extLst>
                    <a:ext uri="{FF2B5EF4-FFF2-40B4-BE49-F238E27FC236}">
                      <a16:creationId xmlns:a16="http://schemas.microsoft.com/office/drawing/2014/main" id="{6D31CF91-F76D-36C6-6EF1-E9186358C85F}"/>
                    </a:ext>
                  </a:extLst>
                </p:cNvPr>
                <p:cNvSpPr/>
                <p:nvPr/>
              </p:nvSpPr>
              <p:spPr bwMode="auto">
                <a:xfrm>
                  <a:off x="4487801" y="4927260"/>
                  <a:ext cx="623393" cy="469643"/>
                </a:xfrm>
                <a:custGeom>
                  <a:avLst/>
                  <a:gdLst>
                    <a:gd name="connsiteX0" fmla="*/ 182880 w 404261"/>
                    <a:gd name="connsiteY0" fmla="*/ 3208 h 297825"/>
                    <a:gd name="connsiteX1" fmla="*/ 86628 w 404261"/>
                    <a:gd name="connsiteY1" fmla="*/ 12833 h 297825"/>
                    <a:gd name="connsiteX2" fmla="*/ 28876 w 404261"/>
                    <a:gd name="connsiteY2" fmla="*/ 60960 h 297825"/>
                    <a:gd name="connsiteX3" fmla="*/ 0 w 404261"/>
                    <a:gd name="connsiteY3" fmla="*/ 70585 h 297825"/>
                    <a:gd name="connsiteX4" fmla="*/ 9626 w 404261"/>
                    <a:gd name="connsiteY4" fmla="*/ 176463 h 297825"/>
                    <a:gd name="connsiteX5" fmla="*/ 28876 w 404261"/>
                    <a:gd name="connsiteY5" fmla="*/ 205339 h 297825"/>
                    <a:gd name="connsiteX6" fmla="*/ 96253 w 404261"/>
                    <a:gd name="connsiteY6" fmla="*/ 282341 h 297825"/>
                    <a:gd name="connsiteX7" fmla="*/ 173255 w 404261"/>
                    <a:gd name="connsiteY7" fmla="*/ 291966 h 297825"/>
                    <a:gd name="connsiteX8" fmla="*/ 365760 w 404261"/>
                    <a:gd name="connsiteY8" fmla="*/ 272716 h 297825"/>
                    <a:gd name="connsiteX9" fmla="*/ 394636 w 404261"/>
                    <a:gd name="connsiteY9" fmla="*/ 253465 h 297825"/>
                    <a:gd name="connsiteX10" fmla="*/ 404261 w 404261"/>
                    <a:gd name="connsiteY10" fmla="*/ 205339 h 297825"/>
                    <a:gd name="connsiteX11" fmla="*/ 394636 w 404261"/>
                    <a:gd name="connsiteY11" fmla="*/ 118711 h 297825"/>
                    <a:gd name="connsiteX12" fmla="*/ 385011 w 404261"/>
                    <a:gd name="connsiteY12" fmla="*/ 89836 h 297825"/>
                    <a:gd name="connsiteX13" fmla="*/ 356135 w 404261"/>
                    <a:gd name="connsiteY13" fmla="*/ 51334 h 297825"/>
                    <a:gd name="connsiteX14" fmla="*/ 327259 w 404261"/>
                    <a:gd name="connsiteY14" fmla="*/ 32084 h 297825"/>
                    <a:gd name="connsiteX15" fmla="*/ 182880 w 404261"/>
                    <a:gd name="connsiteY15" fmla="*/ 3208 h 297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4261" h="297825">
                      <a:moveTo>
                        <a:pt x="182880" y="3208"/>
                      </a:moveTo>
                      <a:cubicBezTo>
                        <a:pt x="142775" y="0"/>
                        <a:pt x="118046" y="5583"/>
                        <a:pt x="86628" y="12833"/>
                      </a:cubicBezTo>
                      <a:cubicBezTo>
                        <a:pt x="62547" y="18390"/>
                        <a:pt x="46963" y="48902"/>
                        <a:pt x="28876" y="60960"/>
                      </a:cubicBezTo>
                      <a:cubicBezTo>
                        <a:pt x="20434" y="66588"/>
                        <a:pt x="9625" y="67377"/>
                        <a:pt x="0" y="70585"/>
                      </a:cubicBezTo>
                      <a:cubicBezTo>
                        <a:pt x="3209" y="105878"/>
                        <a:pt x="2201" y="141811"/>
                        <a:pt x="9626" y="176463"/>
                      </a:cubicBezTo>
                      <a:cubicBezTo>
                        <a:pt x="12050" y="187774"/>
                        <a:pt x="24319" y="194706"/>
                        <a:pt x="28876" y="205339"/>
                      </a:cubicBezTo>
                      <a:cubicBezTo>
                        <a:pt x="45968" y="245223"/>
                        <a:pt x="24248" y="273341"/>
                        <a:pt x="96253" y="282341"/>
                      </a:cubicBezTo>
                      <a:lnTo>
                        <a:pt x="173255" y="291966"/>
                      </a:lnTo>
                      <a:cubicBezTo>
                        <a:pt x="182810" y="291404"/>
                        <a:pt x="315542" y="297825"/>
                        <a:pt x="365760" y="272716"/>
                      </a:cubicBezTo>
                      <a:cubicBezTo>
                        <a:pt x="376107" y="267542"/>
                        <a:pt x="385011" y="259882"/>
                        <a:pt x="394636" y="253465"/>
                      </a:cubicBezTo>
                      <a:cubicBezTo>
                        <a:pt x="397844" y="237423"/>
                        <a:pt x="404261" y="221699"/>
                        <a:pt x="404261" y="205339"/>
                      </a:cubicBezTo>
                      <a:cubicBezTo>
                        <a:pt x="404261" y="176285"/>
                        <a:pt x="399412" y="147369"/>
                        <a:pt x="394636" y="118711"/>
                      </a:cubicBezTo>
                      <a:cubicBezTo>
                        <a:pt x="392968" y="108703"/>
                        <a:pt x="390045" y="98645"/>
                        <a:pt x="385011" y="89836"/>
                      </a:cubicBezTo>
                      <a:cubicBezTo>
                        <a:pt x="377052" y="75907"/>
                        <a:pt x="367479" y="62678"/>
                        <a:pt x="356135" y="51334"/>
                      </a:cubicBezTo>
                      <a:cubicBezTo>
                        <a:pt x="347955" y="43154"/>
                        <a:pt x="337830" y="36782"/>
                        <a:pt x="327259" y="32084"/>
                      </a:cubicBezTo>
                      <a:cubicBezTo>
                        <a:pt x="258832" y="1672"/>
                        <a:pt x="222985" y="6416"/>
                        <a:pt x="182880" y="3208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5" name="Forma lliure 59">
                  <a:extLst>
                    <a:ext uri="{FF2B5EF4-FFF2-40B4-BE49-F238E27FC236}">
                      <a16:creationId xmlns:a16="http://schemas.microsoft.com/office/drawing/2014/main" id="{B67EF66D-CE4D-103D-CB50-3FC353E49010}"/>
                    </a:ext>
                  </a:extLst>
                </p:cNvPr>
                <p:cNvSpPr/>
                <p:nvPr/>
              </p:nvSpPr>
              <p:spPr bwMode="auto">
                <a:xfrm>
                  <a:off x="4487801" y="4501318"/>
                  <a:ext cx="494756" cy="464219"/>
                </a:xfrm>
                <a:custGeom>
                  <a:avLst/>
                  <a:gdLst>
                    <a:gd name="connsiteX0" fmla="*/ 317634 w 320842"/>
                    <a:gd name="connsiteY0" fmla="*/ 51393 h 294385"/>
                    <a:gd name="connsiteX1" fmla="*/ 288758 w 320842"/>
                    <a:gd name="connsiteY1" fmla="*/ 41768 h 294385"/>
                    <a:gd name="connsiteX2" fmla="*/ 202130 w 320842"/>
                    <a:gd name="connsiteY2" fmla="*/ 3267 h 294385"/>
                    <a:gd name="connsiteX3" fmla="*/ 115503 w 320842"/>
                    <a:gd name="connsiteY3" fmla="*/ 22517 h 294385"/>
                    <a:gd name="connsiteX4" fmla="*/ 86627 w 320842"/>
                    <a:gd name="connsiteY4" fmla="*/ 41768 h 294385"/>
                    <a:gd name="connsiteX5" fmla="*/ 38501 w 320842"/>
                    <a:gd name="connsiteY5" fmla="*/ 70643 h 294385"/>
                    <a:gd name="connsiteX6" fmla="*/ 0 w 320842"/>
                    <a:gd name="connsiteY6" fmla="*/ 128395 h 294385"/>
                    <a:gd name="connsiteX7" fmla="*/ 19250 w 320842"/>
                    <a:gd name="connsiteY7" fmla="*/ 186147 h 294385"/>
                    <a:gd name="connsiteX8" fmla="*/ 38501 w 320842"/>
                    <a:gd name="connsiteY8" fmla="*/ 215022 h 294385"/>
                    <a:gd name="connsiteX9" fmla="*/ 96253 w 320842"/>
                    <a:gd name="connsiteY9" fmla="*/ 272774 h 294385"/>
                    <a:gd name="connsiteX10" fmla="*/ 134754 w 320842"/>
                    <a:gd name="connsiteY10" fmla="*/ 282399 h 294385"/>
                    <a:gd name="connsiteX11" fmla="*/ 279133 w 320842"/>
                    <a:gd name="connsiteY11" fmla="*/ 243898 h 294385"/>
                    <a:gd name="connsiteX12" fmla="*/ 308008 w 320842"/>
                    <a:gd name="connsiteY12" fmla="*/ 224648 h 294385"/>
                    <a:gd name="connsiteX13" fmla="*/ 317634 w 320842"/>
                    <a:gd name="connsiteY13" fmla="*/ 51393 h 29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0842" h="294385">
                      <a:moveTo>
                        <a:pt x="317634" y="51393"/>
                      </a:moveTo>
                      <a:cubicBezTo>
                        <a:pt x="314426" y="20913"/>
                        <a:pt x="298124" y="45670"/>
                        <a:pt x="288758" y="41768"/>
                      </a:cubicBezTo>
                      <a:cubicBezTo>
                        <a:pt x="259589" y="29615"/>
                        <a:pt x="233536" y="6757"/>
                        <a:pt x="202130" y="3267"/>
                      </a:cubicBezTo>
                      <a:cubicBezTo>
                        <a:pt x="172731" y="0"/>
                        <a:pt x="144379" y="16100"/>
                        <a:pt x="115503" y="22517"/>
                      </a:cubicBezTo>
                      <a:cubicBezTo>
                        <a:pt x="105878" y="28934"/>
                        <a:pt x="96437" y="35637"/>
                        <a:pt x="86627" y="41768"/>
                      </a:cubicBezTo>
                      <a:cubicBezTo>
                        <a:pt x="70763" y="51683"/>
                        <a:pt x="51729" y="57415"/>
                        <a:pt x="38501" y="70643"/>
                      </a:cubicBezTo>
                      <a:cubicBezTo>
                        <a:pt x="22141" y="87003"/>
                        <a:pt x="0" y="128395"/>
                        <a:pt x="0" y="128395"/>
                      </a:cubicBezTo>
                      <a:cubicBezTo>
                        <a:pt x="6417" y="147646"/>
                        <a:pt x="11009" y="167604"/>
                        <a:pt x="19250" y="186147"/>
                      </a:cubicBezTo>
                      <a:cubicBezTo>
                        <a:pt x="23948" y="196718"/>
                        <a:pt x="31777" y="205609"/>
                        <a:pt x="38501" y="215022"/>
                      </a:cubicBezTo>
                      <a:cubicBezTo>
                        <a:pt x="57508" y="241632"/>
                        <a:pt x="66151" y="259873"/>
                        <a:pt x="96253" y="272774"/>
                      </a:cubicBezTo>
                      <a:cubicBezTo>
                        <a:pt x="108412" y="277985"/>
                        <a:pt x="121920" y="279191"/>
                        <a:pt x="134754" y="282399"/>
                      </a:cubicBezTo>
                      <a:cubicBezTo>
                        <a:pt x="265070" y="270552"/>
                        <a:pt x="208451" y="294385"/>
                        <a:pt x="279133" y="243898"/>
                      </a:cubicBezTo>
                      <a:cubicBezTo>
                        <a:pt x="288546" y="237174"/>
                        <a:pt x="305998" y="236040"/>
                        <a:pt x="308008" y="224648"/>
                      </a:cubicBezTo>
                      <a:cubicBezTo>
                        <a:pt x="316371" y="177254"/>
                        <a:pt x="320842" y="81873"/>
                        <a:pt x="317634" y="51393"/>
                      </a:cubicBezTo>
                      <a:close/>
                    </a:path>
                  </a:pathLst>
                </a:custGeom>
                <a:solidFill>
                  <a:srgbClr val="9DCE96"/>
                </a:solidFill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6" name="Oval 102">
                  <a:extLst>
                    <a:ext uri="{FF2B5EF4-FFF2-40B4-BE49-F238E27FC236}">
                      <a16:creationId xmlns:a16="http://schemas.microsoft.com/office/drawing/2014/main" id="{8D4B0CB3-B311-299F-51CC-69E241A8AA1B}"/>
                    </a:ext>
                  </a:extLst>
                </p:cNvPr>
                <p:cNvSpPr/>
                <p:nvPr/>
              </p:nvSpPr>
              <p:spPr bwMode="auto">
                <a:xfrm rot="18654736">
                  <a:off x="5268675" y="4118683"/>
                  <a:ext cx="454049" cy="22314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7" name="Oval 103">
                  <a:extLst>
                    <a:ext uri="{FF2B5EF4-FFF2-40B4-BE49-F238E27FC236}">
                      <a16:creationId xmlns:a16="http://schemas.microsoft.com/office/drawing/2014/main" id="{FD4F38CC-208B-DF92-2CD7-97497E054AC0}"/>
                    </a:ext>
                  </a:extLst>
                </p:cNvPr>
                <p:cNvSpPr/>
                <p:nvPr/>
              </p:nvSpPr>
              <p:spPr bwMode="auto">
                <a:xfrm>
                  <a:off x="5720619" y="5036110"/>
                  <a:ext cx="449844" cy="176767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8" name="Oval 104">
                  <a:extLst>
                    <a:ext uri="{FF2B5EF4-FFF2-40B4-BE49-F238E27FC236}">
                      <a16:creationId xmlns:a16="http://schemas.microsoft.com/office/drawing/2014/main" id="{6A4B7993-1600-385B-90FE-089E37DCDA48}"/>
                    </a:ext>
                  </a:extLst>
                </p:cNvPr>
                <p:cNvSpPr/>
                <p:nvPr/>
              </p:nvSpPr>
              <p:spPr bwMode="auto">
                <a:xfrm rot="2024693">
                  <a:off x="6081910" y="4089883"/>
                  <a:ext cx="442760" cy="22529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69" name="Oval 105">
                  <a:extLst>
                    <a:ext uri="{FF2B5EF4-FFF2-40B4-BE49-F238E27FC236}">
                      <a16:creationId xmlns:a16="http://schemas.microsoft.com/office/drawing/2014/main" id="{31D9A26B-FC0E-CE1B-F8A1-F029F37BDE81}"/>
                    </a:ext>
                  </a:extLst>
                </p:cNvPr>
                <p:cNvSpPr/>
                <p:nvPr/>
              </p:nvSpPr>
              <p:spPr bwMode="auto">
                <a:xfrm rot="4932476">
                  <a:off x="6260451" y="4489548"/>
                  <a:ext cx="454051" cy="22314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0" name="Oval 106">
                  <a:extLst>
                    <a:ext uri="{FF2B5EF4-FFF2-40B4-BE49-F238E27FC236}">
                      <a16:creationId xmlns:a16="http://schemas.microsoft.com/office/drawing/2014/main" id="{F75C9738-9A58-C225-5D40-9FEC903BCA22}"/>
                    </a:ext>
                  </a:extLst>
                </p:cNvPr>
                <p:cNvSpPr/>
                <p:nvPr/>
              </p:nvSpPr>
              <p:spPr bwMode="auto">
                <a:xfrm rot="7877863">
                  <a:off x="6115228" y="4870809"/>
                  <a:ext cx="454051" cy="223151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1" name="Oval 107">
                  <a:extLst>
                    <a:ext uri="{FF2B5EF4-FFF2-40B4-BE49-F238E27FC236}">
                      <a16:creationId xmlns:a16="http://schemas.microsoft.com/office/drawing/2014/main" id="{C4B9ED8A-6808-D0B8-AC57-0CC81B3A13EE}"/>
                    </a:ext>
                  </a:extLst>
                </p:cNvPr>
                <p:cNvSpPr/>
                <p:nvPr/>
              </p:nvSpPr>
              <p:spPr bwMode="auto">
                <a:xfrm rot="13008718">
                  <a:off x="5334536" y="4852409"/>
                  <a:ext cx="446300" cy="225293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2" name="Oval 108">
                  <a:extLst>
                    <a:ext uri="{FF2B5EF4-FFF2-40B4-BE49-F238E27FC236}">
                      <a16:creationId xmlns:a16="http://schemas.microsoft.com/office/drawing/2014/main" id="{6EAF1F36-9B88-E441-DE1E-13BD11631BC4}"/>
                    </a:ext>
                  </a:extLst>
                </p:cNvPr>
                <p:cNvSpPr/>
                <p:nvPr/>
              </p:nvSpPr>
              <p:spPr bwMode="auto">
                <a:xfrm>
                  <a:off x="5663947" y="3961641"/>
                  <a:ext cx="442760" cy="22529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373" name="Oval 109">
                  <a:extLst>
                    <a:ext uri="{FF2B5EF4-FFF2-40B4-BE49-F238E27FC236}">
                      <a16:creationId xmlns:a16="http://schemas.microsoft.com/office/drawing/2014/main" id="{A26B0D9E-C9BB-D81A-CFDD-68E01108652D}"/>
                    </a:ext>
                  </a:extLst>
                </p:cNvPr>
                <p:cNvSpPr/>
                <p:nvPr/>
              </p:nvSpPr>
              <p:spPr bwMode="auto">
                <a:xfrm rot="16200000">
                  <a:off x="5160643" y="4522511"/>
                  <a:ext cx="454049" cy="219609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4" name="Oval 110">
                  <a:extLst>
                    <a:ext uri="{FF2B5EF4-FFF2-40B4-BE49-F238E27FC236}">
                      <a16:creationId xmlns:a16="http://schemas.microsoft.com/office/drawing/2014/main" id="{9E2FEAFD-2F33-793C-EF74-3ABAF7B589A3}"/>
                    </a:ext>
                  </a:extLst>
                </p:cNvPr>
                <p:cNvSpPr/>
                <p:nvPr/>
              </p:nvSpPr>
              <p:spPr bwMode="auto">
                <a:xfrm rot="10800000">
                  <a:off x="7098484" y="4103746"/>
                  <a:ext cx="53130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5" name="Oval 111">
                  <a:extLst>
                    <a:ext uri="{FF2B5EF4-FFF2-40B4-BE49-F238E27FC236}">
                      <a16:creationId xmlns:a16="http://schemas.microsoft.com/office/drawing/2014/main" id="{187AF116-AC96-CBCA-A32E-89C7D3443E23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4342903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6" name="Oval 112">
                  <a:extLst>
                    <a:ext uri="{FF2B5EF4-FFF2-40B4-BE49-F238E27FC236}">
                      <a16:creationId xmlns:a16="http://schemas.microsoft.com/office/drawing/2014/main" id="{0AD89843-7F93-EF99-CB54-70B77C45A15A}"/>
                    </a:ext>
                  </a:extLst>
                </p:cNvPr>
                <p:cNvSpPr/>
                <p:nvPr/>
              </p:nvSpPr>
              <p:spPr bwMode="auto">
                <a:xfrm rot="10800000">
                  <a:off x="7374767" y="41176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7" name="Oval 113">
                  <a:extLst>
                    <a:ext uri="{FF2B5EF4-FFF2-40B4-BE49-F238E27FC236}">
                      <a16:creationId xmlns:a16="http://schemas.microsoft.com/office/drawing/2014/main" id="{2575133B-AC34-4D77-5768-8418DB747AB8}"/>
                    </a:ext>
                  </a:extLst>
                </p:cNvPr>
                <p:cNvSpPr/>
                <p:nvPr/>
              </p:nvSpPr>
              <p:spPr bwMode="auto">
                <a:xfrm rot="10800000">
                  <a:off x="7874197" y="44434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8" name="Oval 114">
                  <a:extLst>
                    <a:ext uri="{FF2B5EF4-FFF2-40B4-BE49-F238E27FC236}">
                      <a16:creationId xmlns:a16="http://schemas.microsoft.com/office/drawing/2014/main" id="{61774A8D-D118-916E-EEDF-44AA1203DF62}"/>
                    </a:ext>
                  </a:extLst>
                </p:cNvPr>
                <p:cNvSpPr/>
                <p:nvPr/>
              </p:nvSpPr>
              <p:spPr bwMode="auto">
                <a:xfrm rot="10800000">
                  <a:off x="7930869" y="4897468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79" name="Oval 115">
                  <a:extLst>
                    <a:ext uri="{FF2B5EF4-FFF2-40B4-BE49-F238E27FC236}">
                      <a16:creationId xmlns:a16="http://schemas.microsoft.com/office/drawing/2014/main" id="{DE40D49D-C102-23ED-85FF-15F9E69924BE}"/>
                    </a:ext>
                  </a:extLst>
                </p:cNvPr>
                <p:cNvSpPr/>
                <p:nvPr/>
              </p:nvSpPr>
              <p:spPr bwMode="auto">
                <a:xfrm rot="10800000">
                  <a:off x="7930869" y="53515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0" name="Oval 126">
                  <a:extLst>
                    <a:ext uri="{FF2B5EF4-FFF2-40B4-BE49-F238E27FC236}">
                      <a16:creationId xmlns:a16="http://schemas.microsoft.com/office/drawing/2014/main" id="{166E8414-9433-ABD7-5904-4601488BA2F9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4786556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1" name="Oval 127">
                  <a:extLst>
                    <a:ext uri="{FF2B5EF4-FFF2-40B4-BE49-F238E27FC236}">
                      <a16:creationId xmlns:a16="http://schemas.microsoft.com/office/drawing/2014/main" id="{03B5A71F-9681-12F5-6FFD-BF79FA39B6D3}"/>
                    </a:ext>
                  </a:extLst>
                </p:cNvPr>
                <p:cNvSpPr/>
                <p:nvPr/>
              </p:nvSpPr>
              <p:spPr bwMode="auto">
                <a:xfrm rot="10800000">
                  <a:off x="7151614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2" name="Oval 128">
                  <a:extLst>
                    <a:ext uri="{FF2B5EF4-FFF2-40B4-BE49-F238E27FC236}">
                      <a16:creationId xmlns:a16="http://schemas.microsoft.com/office/drawing/2014/main" id="{A8D134C4-87C7-E6DF-A8D4-42761F7C2877}"/>
                    </a:ext>
                  </a:extLst>
                </p:cNvPr>
                <p:cNvSpPr/>
                <p:nvPr/>
              </p:nvSpPr>
              <p:spPr bwMode="auto">
                <a:xfrm rot="10800000">
                  <a:off x="7041812" y="5465897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3" name="Oval 129">
                  <a:extLst>
                    <a:ext uri="{FF2B5EF4-FFF2-40B4-BE49-F238E27FC236}">
                      <a16:creationId xmlns:a16="http://schemas.microsoft.com/office/drawing/2014/main" id="{741BF6A5-6DE3-D84D-F25E-E4752DD27696}"/>
                    </a:ext>
                  </a:extLst>
                </p:cNvPr>
                <p:cNvSpPr/>
                <p:nvPr/>
              </p:nvSpPr>
              <p:spPr bwMode="auto">
                <a:xfrm rot="10800000">
                  <a:off x="6485707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4" name="Oval 130">
                  <a:extLst>
                    <a:ext uri="{FF2B5EF4-FFF2-40B4-BE49-F238E27FC236}">
                      <a16:creationId xmlns:a16="http://schemas.microsoft.com/office/drawing/2014/main" id="{3778B53F-5BB9-DE88-56E4-083093EF2948}"/>
                    </a:ext>
                  </a:extLst>
                </p:cNvPr>
                <p:cNvSpPr/>
                <p:nvPr/>
              </p:nvSpPr>
              <p:spPr bwMode="auto">
                <a:xfrm rot="10800000">
                  <a:off x="6375903" y="5351517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5" name="Oval 131">
                  <a:extLst>
                    <a:ext uri="{FF2B5EF4-FFF2-40B4-BE49-F238E27FC236}">
                      <a16:creationId xmlns:a16="http://schemas.microsoft.com/office/drawing/2014/main" id="{B919F93A-DFDF-7B9A-E3B0-8D5E8CA570ED}"/>
                    </a:ext>
                  </a:extLst>
                </p:cNvPr>
                <p:cNvSpPr/>
                <p:nvPr/>
              </p:nvSpPr>
              <p:spPr bwMode="auto">
                <a:xfrm rot="10800000">
                  <a:off x="5876472" y="547976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6" name="Oval 132">
                  <a:extLst>
                    <a:ext uri="{FF2B5EF4-FFF2-40B4-BE49-F238E27FC236}">
                      <a16:creationId xmlns:a16="http://schemas.microsoft.com/office/drawing/2014/main" id="{F1BF3E8B-2136-BE2E-955F-1276D2BE4E19}"/>
                    </a:ext>
                  </a:extLst>
                </p:cNvPr>
                <p:cNvSpPr/>
                <p:nvPr/>
              </p:nvSpPr>
              <p:spPr bwMode="auto">
                <a:xfrm rot="10800000">
                  <a:off x="5377040" y="536538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7" name="Oval 133">
                  <a:extLst>
                    <a:ext uri="{FF2B5EF4-FFF2-40B4-BE49-F238E27FC236}">
                      <a16:creationId xmlns:a16="http://schemas.microsoft.com/office/drawing/2014/main" id="{1304EF64-22FF-0626-61E9-A13310AA7AC7}"/>
                    </a:ext>
                  </a:extLst>
                </p:cNvPr>
                <p:cNvSpPr/>
                <p:nvPr/>
              </p:nvSpPr>
              <p:spPr bwMode="auto">
                <a:xfrm rot="10800000">
                  <a:off x="4934282" y="5479761"/>
                  <a:ext cx="53132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8" name="Oval 134">
                  <a:extLst>
                    <a:ext uri="{FF2B5EF4-FFF2-40B4-BE49-F238E27FC236}">
                      <a16:creationId xmlns:a16="http://schemas.microsoft.com/office/drawing/2014/main" id="{ADEABFB7-DBDD-6512-7D80-D41566AA5C40}"/>
                    </a:ext>
                  </a:extLst>
                </p:cNvPr>
                <p:cNvSpPr/>
                <p:nvPr/>
              </p:nvSpPr>
              <p:spPr bwMode="auto">
                <a:xfrm rot="10800000">
                  <a:off x="4934282" y="5136622"/>
                  <a:ext cx="53132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89" name="Oval 135">
                  <a:extLst>
                    <a:ext uri="{FF2B5EF4-FFF2-40B4-BE49-F238E27FC236}">
                      <a16:creationId xmlns:a16="http://schemas.microsoft.com/office/drawing/2014/main" id="{90D739BF-EC82-A4EE-AB8D-2180B039D613}"/>
                    </a:ext>
                  </a:extLst>
                </p:cNvPr>
                <p:cNvSpPr/>
                <p:nvPr/>
              </p:nvSpPr>
              <p:spPr bwMode="auto">
                <a:xfrm rot="10800000">
                  <a:off x="5168057" y="5025710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0" name="Oval 136">
                  <a:extLst>
                    <a:ext uri="{FF2B5EF4-FFF2-40B4-BE49-F238E27FC236}">
                      <a16:creationId xmlns:a16="http://schemas.microsoft.com/office/drawing/2014/main" id="{0EBC01F9-E405-FD7A-F91F-4EB47815DC55}"/>
                    </a:ext>
                  </a:extLst>
                </p:cNvPr>
                <p:cNvSpPr/>
                <p:nvPr/>
              </p:nvSpPr>
              <p:spPr bwMode="auto">
                <a:xfrm rot="10800000">
                  <a:off x="5153889" y="4571661"/>
                  <a:ext cx="56674" cy="554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 dirty="0"/>
                </a:p>
              </p:txBody>
            </p:sp>
            <p:sp>
              <p:nvSpPr>
                <p:cNvPr id="391" name="Oval 137">
                  <a:extLst>
                    <a:ext uri="{FF2B5EF4-FFF2-40B4-BE49-F238E27FC236}">
                      <a16:creationId xmlns:a16="http://schemas.microsoft.com/office/drawing/2014/main" id="{D93D2E52-F393-4B28-DC7E-858A33E6CAA2}"/>
                    </a:ext>
                  </a:extLst>
                </p:cNvPr>
                <p:cNvSpPr/>
                <p:nvPr/>
              </p:nvSpPr>
              <p:spPr bwMode="auto">
                <a:xfrm rot="10800000">
                  <a:off x="4820935" y="4682574"/>
                  <a:ext cx="56674" cy="58921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2" name="Oval 138">
                  <a:extLst>
                    <a:ext uri="{FF2B5EF4-FFF2-40B4-BE49-F238E27FC236}">
                      <a16:creationId xmlns:a16="http://schemas.microsoft.com/office/drawing/2014/main" id="{44816153-1094-490C-FD80-15B80DBBFCEF}"/>
                    </a:ext>
                  </a:extLst>
                </p:cNvPr>
                <p:cNvSpPr/>
                <p:nvPr/>
              </p:nvSpPr>
              <p:spPr bwMode="auto">
                <a:xfrm rot="10800000">
                  <a:off x="4711133" y="4159202"/>
                  <a:ext cx="56674" cy="5892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3" name="Oval 139">
                  <a:extLst>
                    <a:ext uri="{FF2B5EF4-FFF2-40B4-BE49-F238E27FC236}">
                      <a16:creationId xmlns:a16="http://schemas.microsoft.com/office/drawing/2014/main" id="{9CC7F7C6-B4A2-5554-0398-FABE647B75B5}"/>
                    </a:ext>
                  </a:extLst>
                </p:cNvPr>
                <p:cNvSpPr/>
                <p:nvPr/>
              </p:nvSpPr>
              <p:spPr bwMode="auto">
                <a:xfrm>
                  <a:off x="4601327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4" name="Oval 140">
                  <a:extLst>
                    <a:ext uri="{FF2B5EF4-FFF2-40B4-BE49-F238E27FC236}">
                      <a16:creationId xmlns:a16="http://schemas.microsoft.com/office/drawing/2014/main" id="{1151E540-D764-ED76-5535-8659B9E757FE}"/>
                    </a:ext>
                  </a:extLst>
                </p:cNvPr>
                <p:cNvSpPr/>
                <p:nvPr/>
              </p:nvSpPr>
              <p:spPr bwMode="auto">
                <a:xfrm>
                  <a:off x="6645100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5" name="Oval 141">
                  <a:extLst>
                    <a:ext uri="{FF2B5EF4-FFF2-40B4-BE49-F238E27FC236}">
                      <a16:creationId xmlns:a16="http://schemas.microsoft.com/office/drawing/2014/main" id="{E3403A07-ABAC-53EB-845D-A1FC0F7F3E9B}"/>
                    </a:ext>
                  </a:extLst>
                </p:cNvPr>
                <p:cNvSpPr/>
                <p:nvPr/>
              </p:nvSpPr>
              <p:spPr bwMode="auto">
                <a:xfrm>
                  <a:off x="5100759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6" name="Oval 142">
                  <a:extLst>
                    <a:ext uri="{FF2B5EF4-FFF2-40B4-BE49-F238E27FC236}">
                      <a16:creationId xmlns:a16="http://schemas.microsoft.com/office/drawing/2014/main" id="{48471343-BFD2-C22B-A161-F8E939FB8E74}"/>
                    </a:ext>
                  </a:extLst>
                </p:cNvPr>
                <p:cNvSpPr/>
                <p:nvPr/>
              </p:nvSpPr>
              <p:spPr bwMode="auto">
                <a:xfrm>
                  <a:off x="5182226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7" name="Oval 143">
                  <a:extLst>
                    <a:ext uri="{FF2B5EF4-FFF2-40B4-BE49-F238E27FC236}">
                      <a16:creationId xmlns:a16="http://schemas.microsoft.com/office/drawing/2014/main" id="{A19CA982-A522-97C1-CA6A-E051D5473C98}"/>
                    </a:ext>
                  </a:extLst>
                </p:cNvPr>
                <p:cNvSpPr/>
                <p:nvPr/>
              </p:nvSpPr>
              <p:spPr bwMode="auto">
                <a:xfrm>
                  <a:off x="5175142" y="325110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8" name="Oval 144">
                  <a:extLst>
                    <a:ext uri="{FF2B5EF4-FFF2-40B4-BE49-F238E27FC236}">
                      <a16:creationId xmlns:a16="http://schemas.microsoft.com/office/drawing/2014/main" id="{D41A8BD7-CD09-D8DD-63FE-3A51E80994D3}"/>
                    </a:ext>
                  </a:extLst>
                </p:cNvPr>
                <p:cNvSpPr/>
                <p:nvPr/>
              </p:nvSpPr>
              <p:spPr bwMode="auto">
                <a:xfrm>
                  <a:off x="6655726" y="336548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399" name="Oval 145">
                  <a:extLst>
                    <a:ext uri="{FF2B5EF4-FFF2-40B4-BE49-F238E27FC236}">
                      <a16:creationId xmlns:a16="http://schemas.microsoft.com/office/drawing/2014/main" id="{78C494AF-6A46-E54B-1CA0-6D6C151898BC}"/>
                    </a:ext>
                  </a:extLst>
                </p:cNvPr>
                <p:cNvSpPr/>
                <p:nvPr/>
              </p:nvSpPr>
              <p:spPr bwMode="auto">
                <a:xfrm>
                  <a:off x="6655726" y="325110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0" name="Oval 146">
                  <a:extLst>
                    <a:ext uri="{FF2B5EF4-FFF2-40B4-BE49-F238E27FC236}">
                      <a16:creationId xmlns:a16="http://schemas.microsoft.com/office/drawing/2014/main" id="{7CCDAD4E-7809-2E38-D4D4-C9EC12440932}"/>
                    </a:ext>
                  </a:extLst>
                </p:cNvPr>
                <p:cNvSpPr/>
                <p:nvPr/>
              </p:nvSpPr>
              <p:spPr bwMode="auto">
                <a:xfrm>
                  <a:off x="5192854" y="3594241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1" name="Oval 147">
                  <a:extLst>
                    <a:ext uri="{FF2B5EF4-FFF2-40B4-BE49-F238E27FC236}">
                      <a16:creationId xmlns:a16="http://schemas.microsoft.com/office/drawing/2014/main" id="{9A6A7869-F0AB-D300-3102-44CEB8211E30}"/>
                    </a:ext>
                  </a:extLst>
                </p:cNvPr>
                <p:cNvSpPr/>
                <p:nvPr/>
              </p:nvSpPr>
              <p:spPr bwMode="auto">
                <a:xfrm>
                  <a:off x="4877608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2" name="Oval 148">
                  <a:extLst>
                    <a:ext uri="{FF2B5EF4-FFF2-40B4-BE49-F238E27FC236}">
                      <a16:creationId xmlns:a16="http://schemas.microsoft.com/office/drawing/2014/main" id="{7B5C612F-94C3-5EAD-7B00-1E17FCA6D9A3}"/>
                    </a:ext>
                  </a:extLst>
                </p:cNvPr>
                <p:cNvSpPr/>
                <p:nvPr/>
              </p:nvSpPr>
              <p:spPr bwMode="auto">
                <a:xfrm>
                  <a:off x="5185770" y="2953025"/>
                  <a:ext cx="67298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3" name="Oval 149">
                  <a:extLst>
                    <a:ext uri="{FF2B5EF4-FFF2-40B4-BE49-F238E27FC236}">
                      <a16:creationId xmlns:a16="http://schemas.microsoft.com/office/drawing/2014/main" id="{3375DA5F-193C-CD85-26FA-21AF6D77EA09}"/>
                    </a:ext>
                  </a:extLst>
                </p:cNvPr>
                <p:cNvSpPr/>
                <p:nvPr/>
              </p:nvSpPr>
              <p:spPr bwMode="auto">
                <a:xfrm>
                  <a:off x="4877608" y="314019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4" name="Oval 150">
                  <a:extLst>
                    <a:ext uri="{FF2B5EF4-FFF2-40B4-BE49-F238E27FC236}">
                      <a16:creationId xmlns:a16="http://schemas.microsoft.com/office/drawing/2014/main" id="{BECECB28-414C-5A2B-77A5-08FA57D37522}"/>
                    </a:ext>
                  </a:extLst>
                </p:cNvPr>
                <p:cNvSpPr/>
                <p:nvPr/>
              </p:nvSpPr>
              <p:spPr bwMode="auto">
                <a:xfrm>
                  <a:off x="5192854" y="37051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5" name="Oval 151">
                  <a:extLst>
                    <a:ext uri="{FF2B5EF4-FFF2-40B4-BE49-F238E27FC236}">
                      <a16:creationId xmlns:a16="http://schemas.microsoft.com/office/drawing/2014/main" id="{95302E70-D0FD-EFC3-E607-315101242371}"/>
                    </a:ext>
                  </a:extLst>
                </p:cNvPr>
                <p:cNvSpPr/>
                <p:nvPr/>
              </p:nvSpPr>
              <p:spPr bwMode="auto">
                <a:xfrm>
                  <a:off x="4877608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6" name="Oval 152">
                  <a:extLst>
                    <a:ext uri="{FF2B5EF4-FFF2-40B4-BE49-F238E27FC236}">
                      <a16:creationId xmlns:a16="http://schemas.microsoft.com/office/drawing/2014/main" id="{81B3A90C-6CD7-A07A-B3C4-33C3C43CBBB5}"/>
                    </a:ext>
                  </a:extLst>
                </p:cNvPr>
                <p:cNvSpPr/>
                <p:nvPr/>
              </p:nvSpPr>
              <p:spPr bwMode="auto">
                <a:xfrm>
                  <a:off x="6655726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7" name="Oval 153">
                  <a:extLst>
                    <a:ext uri="{FF2B5EF4-FFF2-40B4-BE49-F238E27FC236}">
                      <a16:creationId xmlns:a16="http://schemas.microsoft.com/office/drawing/2014/main" id="{B41495B7-5CF6-45D2-BD5D-FD73EABFB6A1}"/>
                    </a:ext>
                  </a:extLst>
                </p:cNvPr>
                <p:cNvSpPr/>
                <p:nvPr/>
              </p:nvSpPr>
              <p:spPr bwMode="auto">
                <a:xfrm>
                  <a:off x="4877608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8" name="Oval 154">
                  <a:extLst>
                    <a:ext uri="{FF2B5EF4-FFF2-40B4-BE49-F238E27FC236}">
                      <a16:creationId xmlns:a16="http://schemas.microsoft.com/office/drawing/2014/main" id="{368D99C3-21E3-8797-82E7-477AD0F4DC35}"/>
                    </a:ext>
                  </a:extLst>
                </p:cNvPr>
                <p:cNvSpPr/>
                <p:nvPr/>
              </p:nvSpPr>
              <p:spPr bwMode="auto">
                <a:xfrm>
                  <a:off x="6142128" y="3282298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09" name="Oval 155">
                  <a:extLst>
                    <a:ext uri="{FF2B5EF4-FFF2-40B4-BE49-F238E27FC236}">
                      <a16:creationId xmlns:a16="http://schemas.microsoft.com/office/drawing/2014/main" id="{B43FB527-0CDA-ECA8-3584-CEB2CC7C2D82}"/>
                    </a:ext>
                  </a:extLst>
                </p:cNvPr>
                <p:cNvSpPr/>
                <p:nvPr/>
              </p:nvSpPr>
              <p:spPr bwMode="auto">
                <a:xfrm>
                  <a:off x="6517586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0" name="Oval 156">
                  <a:extLst>
                    <a:ext uri="{FF2B5EF4-FFF2-40B4-BE49-F238E27FC236}">
                      <a16:creationId xmlns:a16="http://schemas.microsoft.com/office/drawing/2014/main" id="{B8925B53-9FC6-313E-EC40-6891D64C4283}"/>
                    </a:ext>
                  </a:extLst>
                </p:cNvPr>
                <p:cNvSpPr/>
                <p:nvPr/>
              </p:nvSpPr>
              <p:spPr bwMode="auto">
                <a:xfrm>
                  <a:off x="6517586" y="326843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1" name="Oval 157">
                  <a:extLst>
                    <a:ext uri="{FF2B5EF4-FFF2-40B4-BE49-F238E27FC236}">
                      <a16:creationId xmlns:a16="http://schemas.microsoft.com/office/drawing/2014/main" id="{14240140-4B6A-8D12-9449-12AD702CB2FD}"/>
                    </a:ext>
                  </a:extLst>
                </p:cNvPr>
                <p:cNvSpPr/>
                <p:nvPr/>
              </p:nvSpPr>
              <p:spPr bwMode="auto">
                <a:xfrm>
                  <a:off x="6517586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2" name="Oval 158">
                  <a:extLst>
                    <a:ext uri="{FF2B5EF4-FFF2-40B4-BE49-F238E27FC236}">
                      <a16:creationId xmlns:a16="http://schemas.microsoft.com/office/drawing/2014/main" id="{2DDF4B50-1CF5-38DE-2BD2-F54248696A8F}"/>
                    </a:ext>
                  </a:extLst>
                </p:cNvPr>
                <p:cNvSpPr/>
                <p:nvPr/>
              </p:nvSpPr>
              <p:spPr bwMode="auto">
                <a:xfrm>
                  <a:off x="6517586" y="360810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3" name="Oval 159">
                  <a:extLst>
                    <a:ext uri="{FF2B5EF4-FFF2-40B4-BE49-F238E27FC236}">
                      <a16:creationId xmlns:a16="http://schemas.microsoft.com/office/drawing/2014/main" id="{188638F8-490F-3514-0C80-0A326F86BA38}"/>
                    </a:ext>
                  </a:extLst>
                </p:cNvPr>
                <p:cNvSpPr/>
                <p:nvPr/>
              </p:nvSpPr>
              <p:spPr bwMode="auto">
                <a:xfrm>
                  <a:off x="6489249" y="2970357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4" name="Oval 160">
                  <a:extLst>
                    <a:ext uri="{FF2B5EF4-FFF2-40B4-BE49-F238E27FC236}">
                      <a16:creationId xmlns:a16="http://schemas.microsoft.com/office/drawing/2014/main" id="{EBED42D4-AF7C-9EA1-7B6D-37E54B8C92C6}"/>
                    </a:ext>
                  </a:extLst>
                </p:cNvPr>
                <p:cNvSpPr/>
                <p:nvPr/>
              </p:nvSpPr>
              <p:spPr bwMode="auto">
                <a:xfrm>
                  <a:off x="6184631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5" name="Oval 161">
                  <a:extLst>
                    <a:ext uri="{FF2B5EF4-FFF2-40B4-BE49-F238E27FC236}">
                      <a16:creationId xmlns:a16="http://schemas.microsoft.com/office/drawing/2014/main" id="{585E88A4-AE65-6368-0C63-2ADCB417BF1C}"/>
                    </a:ext>
                  </a:extLst>
                </p:cNvPr>
                <p:cNvSpPr/>
                <p:nvPr/>
              </p:nvSpPr>
              <p:spPr bwMode="auto">
                <a:xfrm>
                  <a:off x="6517586" y="372248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6" name="Oval 162">
                  <a:extLst>
                    <a:ext uri="{FF2B5EF4-FFF2-40B4-BE49-F238E27FC236}">
                      <a16:creationId xmlns:a16="http://schemas.microsoft.com/office/drawing/2014/main" id="{3A472FEC-3906-3BB4-90C2-C2AFF8177DFE}"/>
                    </a:ext>
                  </a:extLst>
                </p:cNvPr>
                <p:cNvSpPr/>
                <p:nvPr/>
              </p:nvSpPr>
              <p:spPr bwMode="auto">
                <a:xfrm>
                  <a:off x="6184631" y="30396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7" name="Oval 163">
                  <a:extLst>
                    <a:ext uri="{FF2B5EF4-FFF2-40B4-BE49-F238E27FC236}">
                      <a16:creationId xmlns:a16="http://schemas.microsoft.com/office/drawing/2014/main" id="{1C54B53C-F927-B9B1-3C8D-0A4E70998467}"/>
                    </a:ext>
                  </a:extLst>
                </p:cNvPr>
                <p:cNvSpPr/>
                <p:nvPr/>
              </p:nvSpPr>
              <p:spPr bwMode="auto">
                <a:xfrm>
                  <a:off x="6184631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8" name="Oval 164">
                  <a:extLst>
                    <a:ext uri="{FF2B5EF4-FFF2-40B4-BE49-F238E27FC236}">
                      <a16:creationId xmlns:a16="http://schemas.microsoft.com/office/drawing/2014/main" id="{3BC74CEC-6AFF-4861-244D-5B7D2ADB79BC}"/>
                    </a:ext>
                  </a:extLst>
                </p:cNvPr>
                <p:cNvSpPr/>
                <p:nvPr/>
              </p:nvSpPr>
              <p:spPr bwMode="auto">
                <a:xfrm>
                  <a:off x="7017016" y="33377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19" name="Oval 165">
                  <a:extLst>
                    <a:ext uri="{FF2B5EF4-FFF2-40B4-BE49-F238E27FC236}">
                      <a16:creationId xmlns:a16="http://schemas.microsoft.com/office/drawing/2014/main" id="{93306CA3-1B3C-2865-B7A0-01B095A303EC}"/>
                    </a:ext>
                  </a:extLst>
                </p:cNvPr>
                <p:cNvSpPr/>
                <p:nvPr/>
              </p:nvSpPr>
              <p:spPr bwMode="auto">
                <a:xfrm>
                  <a:off x="7392476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0" name="Oval 166">
                  <a:extLst>
                    <a:ext uri="{FF2B5EF4-FFF2-40B4-BE49-F238E27FC236}">
                      <a16:creationId xmlns:a16="http://schemas.microsoft.com/office/drawing/2014/main" id="{1325DE40-81DD-92F0-D462-9617C5C42CB6}"/>
                    </a:ext>
                  </a:extLst>
                </p:cNvPr>
                <p:cNvSpPr/>
                <p:nvPr/>
              </p:nvSpPr>
              <p:spPr bwMode="auto">
                <a:xfrm>
                  <a:off x="7392476" y="332389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1" name="Oval 167">
                  <a:extLst>
                    <a:ext uri="{FF2B5EF4-FFF2-40B4-BE49-F238E27FC236}">
                      <a16:creationId xmlns:a16="http://schemas.microsoft.com/office/drawing/2014/main" id="{7C705048-EB85-640C-B5B5-49D5897D3804}"/>
                    </a:ext>
                  </a:extLst>
                </p:cNvPr>
                <p:cNvSpPr/>
                <p:nvPr/>
              </p:nvSpPr>
              <p:spPr bwMode="auto">
                <a:xfrm>
                  <a:off x="7392476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2" name="Oval 168">
                  <a:extLst>
                    <a:ext uri="{FF2B5EF4-FFF2-40B4-BE49-F238E27FC236}">
                      <a16:creationId xmlns:a16="http://schemas.microsoft.com/office/drawing/2014/main" id="{D852BD09-9C37-6E81-096F-D41C5B3C57CD}"/>
                    </a:ext>
                  </a:extLst>
                </p:cNvPr>
                <p:cNvSpPr/>
                <p:nvPr/>
              </p:nvSpPr>
              <p:spPr bwMode="auto">
                <a:xfrm>
                  <a:off x="7392476" y="366356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3" name="Oval 169">
                  <a:extLst>
                    <a:ext uri="{FF2B5EF4-FFF2-40B4-BE49-F238E27FC236}">
                      <a16:creationId xmlns:a16="http://schemas.microsoft.com/office/drawing/2014/main" id="{EABFEC7D-928C-6C62-4617-0F274F576BC8}"/>
                    </a:ext>
                  </a:extLst>
                </p:cNvPr>
                <p:cNvSpPr/>
                <p:nvPr/>
              </p:nvSpPr>
              <p:spPr bwMode="auto">
                <a:xfrm>
                  <a:off x="7364139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4" name="Oval 170">
                  <a:extLst>
                    <a:ext uri="{FF2B5EF4-FFF2-40B4-BE49-F238E27FC236}">
                      <a16:creationId xmlns:a16="http://schemas.microsoft.com/office/drawing/2014/main" id="{5F3B5934-39F7-EE56-4887-664238DE086C}"/>
                    </a:ext>
                  </a:extLst>
                </p:cNvPr>
                <p:cNvSpPr/>
                <p:nvPr/>
              </p:nvSpPr>
              <p:spPr bwMode="auto">
                <a:xfrm>
                  <a:off x="7059521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5" name="Oval 171">
                  <a:extLst>
                    <a:ext uri="{FF2B5EF4-FFF2-40B4-BE49-F238E27FC236}">
                      <a16:creationId xmlns:a16="http://schemas.microsoft.com/office/drawing/2014/main" id="{33BE4193-E50C-DDEC-54E4-F6077339B08A}"/>
                    </a:ext>
                  </a:extLst>
                </p:cNvPr>
                <p:cNvSpPr/>
                <p:nvPr/>
              </p:nvSpPr>
              <p:spPr bwMode="auto">
                <a:xfrm>
                  <a:off x="7392476" y="3777940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6" name="Oval 172">
                  <a:extLst>
                    <a:ext uri="{FF2B5EF4-FFF2-40B4-BE49-F238E27FC236}">
                      <a16:creationId xmlns:a16="http://schemas.microsoft.com/office/drawing/2014/main" id="{6B6A1F2A-5BF7-04DA-C400-12689BFE4E07}"/>
                    </a:ext>
                  </a:extLst>
                </p:cNvPr>
                <p:cNvSpPr/>
                <p:nvPr/>
              </p:nvSpPr>
              <p:spPr bwMode="auto">
                <a:xfrm>
                  <a:off x="7059521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7" name="Oval 173">
                  <a:extLst>
                    <a:ext uri="{FF2B5EF4-FFF2-40B4-BE49-F238E27FC236}">
                      <a16:creationId xmlns:a16="http://schemas.microsoft.com/office/drawing/2014/main" id="{E5C942AE-34CB-78ED-4BC6-A55CB7518505}"/>
                    </a:ext>
                  </a:extLst>
                </p:cNvPr>
                <p:cNvSpPr/>
                <p:nvPr/>
              </p:nvSpPr>
              <p:spPr bwMode="auto">
                <a:xfrm>
                  <a:off x="6988679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8" name="Oval 194">
                  <a:extLst>
                    <a:ext uri="{FF2B5EF4-FFF2-40B4-BE49-F238E27FC236}">
                      <a16:creationId xmlns:a16="http://schemas.microsoft.com/office/drawing/2014/main" id="{50C41CDC-2720-A21E-4EA9-8DCE1F56CF81}"/>
                    </a:ext>
                  </a:extLst>
                </p:cNvPr>
                <p:cNvSpPr/>
                <p:nvPr/>
              </p:nvSpPr>
              <p:spPr bwMode="auto">
                <a:xfrm>
                  <a:off x="7764393" y="302581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29" name="Oval 195">
                  <a:extLst>
                    <a:ext uri="{FF2B5EF4-FFF2-40B4-BE49-F238E27FC236}">
                      <a16:creationId xmlns:a16="http://schemas.microsoft.com/office/drawing/2014/main" id="{92EDC896-70ED-AA48-D86F-31DD1C43B14F}"/>
                    </a:ext>
                  </a:extLst>
                </p:cNvPr>
                <p:cNvSpPr/>
                <p:nvPr/>
              </p:nvSpPr>
              <p:spPr bwMode="auto">
                <a:xfrm>
                  <a:off x="7930869" y="315405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0" name="Oval 196">
                  <a:extLst>
                    <a:ext uri="{FF2B5EF4-FFF2-40B4-BE49-F238E27FC236}">
                      <a16:creationId xmlns:a16="http://schemas.microsoft.com/office/drawing/2014/main" id="{397F171C-B6A7-8B81-6A9C-37F81ACD3762}"/>
                    </a:ext>
                  </a:extLst>
                </p:cNvPr>
                <p:cNvSpPr/>
                <p:nvPr/>
              </p:nvSpPr>
              <p:spPr bwMode="auto">
                <a:xfrm>
                  <a:off x="7930869" y="326843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1" name="Oval 197">
                  <a:extLst>
                    <a:ext uri="{FF2B5EF4-FFF2-40B4-BE49-F238E27FC236}">
                      <a16:creationId xmlns:a16="http://schemas.microsoft.com/office/drawing/2014/main" id="{70F189C8-89DB-6AE8-DD00-32DB5D44FF62}"/>
                    </a:ext>
                  </a:extLst>
                </p:cNvPr>
                <p:cNvSpPr/>
                <p:nvPr/>
              </p:nvSpPr>
              <p:spPr bwMode="auto">
                <a:xfrm>
                  <a:off x="7930869" y="349719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2" name="Oval 198">
                  <a:extLst>
                    <a:ext uri="{FF2B5EF4-FFF2-40B4-BE49-F238E27FC236}">
                      <a16:creationId xmlns:a16="http://schemas.microsoft.com/office/drawing/2014/main" id="{7C03741A-E7A3-3E70-3643-0A2FB7567556}"/>
                    </a:ext>
                  </a:extLst>
                </p:cNvPr>
                <p:cNvSpPr/>
                <p:nvPr/>
              </p:nvSpPr>
              <p:spPr bwMode="auto">
                <a:xfrm>
                  <a:off x="7930869" y="360810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3" name="Oval 199">
                  <a:extLst>
                    <a:ext uri="{FF2B5EF4-FFF2-40B4-BE49-F238E27FC236}">
                      <a16:creationId xmlns:a16="http://schemas.microsoft.com/office/drawing/2014/main" id="{D56B839D-A76F-29F8-1074-9D86CEFEDDC2}"/>
                    </a:ext>
                  </a:extLst>
                </p:cNvPr>
                <p:cNvSpPr/>
                <p:nvPr/>
              </p:nvSpPr>
              <p:spPr bwMode="auto">
                <a:xfrm>
                  <a:off x="7902533" y="2970357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4" name="Oval 200">
                  <a:extLst>
                    <a:ext uri="{FF2B5EF4-FFF2-40B4-BE49-F238E27FC236}">
                      <a16:creationId xmlns:a16="http://schemas.microsoft.com/office/drawing/2014/main" id="{90E00552-35EB-3456-D748-A0FEFD925653}"/>
                    </a:ext>
                  </a:extLst>
                </p:cNvPr>
                <p:cNvSpPr/>
                <p:nvPr/>
              </p:nvSpPr>
              <p:spPr bwMode="auto">
                <a:xfrm>
                  <a:off x="6765531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5" name="Oval 201">
                  <a:extLst>
                    <a:ext uri="{FF2B5EF4-FFF2-40B4-BE49-F238E27FC236}">
                      <a16:creationId xmlns:a16="http://schemas.microsoft.com/office/drawing/2014/main" id="{30B6BFA0-B2C0-893F-5960-E87EFAF1DB25}"/>
                    </a:ext>
                  </a:extLst>
                </p:cNvPr>
                <p:cNvSpPr/>
                <p:nvPr/>
              </p:nvSpPr>
              <p:spPr bwMode="auto">
                <a:xfrm>
                  <a:off x="7930869" y="372248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6" name="Oval 202">
                  <a:extLst>
                    <a:ext uri="{FF2B5EF4-FFF2-40B4-BE49-F238E27FC236}">
                      <a16:creationId xmlns:a16="http://schemas.microsoft.com/office/drawing/2014/main" id="{9B1BCA9C-2976-B64A-60BC-454CCF9B7B53}"/>
                    </a:ext>
                  </a:extLst>
                </p:cNvPr>
                <p:cNvSpPr/>
                <p:nvPr/>
              </p:nvSpPr>
              <p:spPr bwMode="auto">
                <a:xfrm>
                  <a:off x="7597916" y="30396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7" name="Oval 203">
                  <a:extLst>
                    <a:ext uri="{FF2B5EF4-FFF2-40B4-BE49-F238E27FC236}">
                      <a16:creationId xmlns:a16="http://schemas.microsoft.com/office/drawing/2014/main" id="{9627C631-2BCE-48A5-15B0-004F50E116B4}"/>
                    </a:ext>
                  </a:extLst>
                </p:cNvPr>
                <p:cNvSpPr/>
                <p:nvPr/>
              </p:nvSpPr>
              <p:spPr bwMode="auto">
                <a:xfrm>
                  <a:off x="7208288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8" name="Oval 204">
                  <a:extLst>
                    <a:ext uri="{FF2B5EF4-FFF2-40B4-BE49-F238E27FC236}">
                      <a16:creationId xmlns:a16="http://schemas.microsoft.com/office/drawing/2014/main" id="{5BDA2A59-8001-276E-7922-EA47E5C3E656}"/>
                    </a:ext>
                  </a:extLst>
                </p:cNvPr>
                <p:cNvSpPr/>
                <p:nvPr/>
              </p:nvSpPr>
              <p:spPr bwMode="auto">
                <a:xfrm>
                  <a:off x="5660406" y="3223376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39" name="Oval 205">
                  <a:extLst>
                    <a:ext uri="{FF2B5EF4-FFF2-40B4-BE49-F238E27FC236}">
                      <a16:creationId xmlns:a16="http://schemas.microsoft.com/office/drawing/2014/main" id="{032ABCFD-3552-5AC0-15F3-EB144975BAC5}"/>
                    </a:ext>
                  </a:extLst>
                </p:cNvPr>
                <p:cNvSpPr/>
                <p:nvPr/>
              </p:nvSpPr>
              <p:spPr bwMode="auto">
                <a:xfrm>
                  <a:off x="5837508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0" name="Oval 206">
                  <a:extLst>
                    <a:ext uri="{FF2B5EF4-FFF2-40B4-BE49-F238E27FC236}">
                      <a16:creationId xmlns:a16="http://schemas.microsoft.com/office/drawing/2014/main" id="{0621E500-0796-A059-3BB7-025A03173075}"/>
                    </a:ext>
                  </a:extLst>
                </p:cNvPr>
                <p:cNvSpPr/>
                <p:nvPr/>
              </p:nvSpPr>
              <p:spPr bwMode="auto">
                <a:xfrm>
                  <a:off x="5837508" y="320951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1" name="Oval 207">
                  <a:extLst>
                    <a:ext uri="{FF2B5EF4-FFF2-40B4-BE49-F238E27FC236}">
                      <a16:creationId xmlns:a16="http://schemas.microsoft.com/office/drawing/2014/main" id="{5C5B54F7-C0F6-DAAF-3D18-3E0294EF4176}"/>
                    </a:ext>
                  </a:extLst>
                </p:cNvPr>
                <p:cNvSpPr/>
                <p:nvPr/>
              </p:nvSpPr>
              <p:spPr bwMode="auto">
                <a:xfrm>
                  <a:off x="5837508" y="34382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2" name="Oval 208">
                  <a:extLst>
                    <a:ext uri="{FF2B5EF4-FFF2-40B4-BE49-F238E27FC236}">
                      <a16:creationId xmlns:a16="http://schemas.microsoft.com/office/drawing/2014/main" id="{06284ABD-4281-8298-13DB-01994398CD19}"/>
                    </a:ext>
                  </a:extLst>
                </p:cNvPr>
                <p:cNvSpPr/>
                <p:nvPr/>
              </p:nvSpPr>
              <p:spPr bwMode="auto">
                <a:xfrm>
                  <a:off x="5837508" y="3552649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3" name="Oval 209">
                  <a:extLst>
                    <a:ext uri="{FF2B5EF4-FFF2-40B4-BE49-F238E27FC236}">
                      <a16:creationId xmlns:a16="http://schemas.microsoft.com/office/drawing/2014/main" id="{C7D13F7E-16E4-3BA6-6051-6AD7134CE4F3}"/>
                    </a:ext>
                  </a:extLst>
                </p:cNvPr>
                <p:cNvSpPr/>
                <p:nvPr/>
              </p:nvSpPr>
              <p:spPr bwMode="auto">
                <a:xfrm>
                  <a:off x="5989817" y="3025812"/>
                  <a:ext cx="67300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4" name="Oval 210">
                  <a:extLst>
                    <a:ext uri="{FF2B5EF4-FFF2-40B4-BE49-F238E27FC236}">
                      <a16:creationId xmlns:a16="http://schemas.microsoft.com/office/drawing/2014/main" id="{1946FE12-FE28-284C-C775-413C7863C057}"/>
                    </a:ext>
                  </a:extLst>
                </p:cNvPr>
                <p:cNvSpPr/>
                <p:nvPr/>
              </p:nvSpPr>
              <p:spPr bwMode="auto">
                <a:xfrm>
                  <a:off x="5504556" y="309859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5" name="Oval 211">
                  <a:extLst>
                    <a:ext uri="{FF2B5EF4-FFF2-40B4-BE49-F238E27FC236}">
                      <a16:creationId xmlns:a16="http://schemas.microsoft.com/office/drawing/2014/main" id="{2D3449FD-4D48-EAF2-0A0F-B6F398D1A44D}"/>
                    </a:ext>
                  </a:extLst>
                </p:cNvPr>
                <p:cNvSpPr/>
                <p:nvPr/>
              </p:nvSpPr>
              <p:spPr bwMode="auto">
                <a:xfrm>
                  <a:off x="5837508" y="3663562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6" name="Oval 212">
                  <a:extLst>
                    <a:ext uri="{FF2B5EF4-FFF2-40B4-BE49-F238E27FC236}">
                      <a16:creationId xmlns:a16="http://schemas.microsoft.com/office/drawing/2014/main" id="{CF130DB6-43E9-9C21-C0B2-A48898D88399}"/>
                    </a:ext>
                  </a:extLst>
                </p:cNvPr>
                <p:cNvSpPr/>
                <p:nvPr/>
              </p:nvSpPr>
              <p:spPr bwMode="auto">
                <a:xfrm>
                  <a:off x="5504556" y="298422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7" name="Oval 213">
                  <a:extLst>
                    <a:ext uri="{FF2B5EF4-FFF2-40B4-BE49-F238E27FC236}">
                      <a16:creationId xmlns:a16="http://schemas.microsoft.com/office/drawing/2014/main" id="{27649601-601D-1245-5FFD-6808A7DDD0F1}"/>
                    </a:ext>
                  </a:extLst>
                </p:cNvPr>
                <p:cNvSpPr/>
                <p:nvPr/>
              </p:nvSpPr>
              <p:spPr bwMode="auto">
                <a:xfrm>
                  <a:off x="5642694" y="34382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8" name="Oval 214">
                  <a:extLst>
                    <a:ext uri="{FF2B5EF4-FFF2-40B4-BE49-F238E27FC236}">
                      <a16:creationId xmlns:a16="http://schemas.microsoft.com/office/drawing/2014/main" id="{7EF4D8DC-FF59-0E73-BBDB-F3FB87F1EEB7}"/>
                    </a:ext>
                  </a:extLst>
                </p:cNvPr>
                <p:cNvSpPr/>
                <p:nvPr/>
              </p:nvSpPr>
              <p:spPr bwMode="auto">
                <a:xfrm>
                  <a:off x="4990954" y="3819533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49" name="Oval 215">
                  <a:extLst>
                    <a:ext uri="{FF2B5EF4-FFF2-40B4-BE49-F238E27FC236}">
                      <a16:creationId xmlns:a16="http://schemas.microsoft.com/office/drawing/2014/main" id="{7D013D6D-3611-2F5A-60AD-FD9B9C9A791D}"/>
                    </a:ext>
                  </a:extLst>
                </p:cNvPr>
                <p:cNvSpPr/>
                <p:nvPr/>
              </p:nvSpPr>
              <p:spPr bwMode="auto">
                <a:xfrm>
                  <a:off x="4534029" y="3258036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0" name="Oval 216">
                  <a:extLst>
                    <a:ext uri="{FF2B5EF4-FFF2-40B4-BE49-F238E27FC236}">
                      <a16:creationId xmlns:a16="http://schemas.microsoft.com/office/drawing/2014/main" id="{6379426D-8D2B-E802-36C4-6791B90EE2F4}"/>
                    </a:ext>
                  </a:extLst>
                </p:cNvPr>
                <p:cNvSpPr/>
                <p:nvPr/>
              </p:nvSpPr>
              <p:spPr bwMode="auto">
                <a:xfrm>
                  <a:off x="4534029" y="3368948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1" name="Oval 217">
                  <a:extLst>
                    <a:ext uri="{FF2B5EF4-FFF2-40B4-BE49-F238E27FC236}">
                      <a16:creationId xmlns:a16="http://schemas.microsoft.com/office/drawing/2014/main" id="{A4017F78-0227-C4AE-6E68-57AF1B573450}"/>
                    </a:ext>
                  </a:extLst>
                </p:cNvPr>
                <p:cNvSpPr/>
                <p:nvPr/>
              </p:nvSpPr>
              <p:spPr bwMode="auto">
                <a:xfrm>
                  <a:off x="4534029" y="3597706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2" name="Oval 218">
                  <a:extLst>
                    <a:ext uri="{FF2B5EF4-FFF2-40B4-BE49-F238E27FC236}">
                      <a16:creationId xmlns:a16="http://schemas.microsoft.com/office/drawing/2014/main" id="{206A396A-316C-C52C-3B6D-6815F19FB49A}"/>
                    </a:ext>
                  </a:extLst>
                </p:cNvPr>
                <p:cNvSpPr/>
                <p:nvPr/>
              </p:nvSpPr>
              <p:spPr bwMode="auto">
                <a:xfrm>
                  <a:off x="4534029" y="371208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3" name="Oval 219">
                  <a:extLst>
                    <a:ext uri="{FF2B5EF4-FFF2-40B4-BE49-F238E27FC236}">
                      <a16:creationId xmlns:a16="http://schemas.microsoft.com/office/drawing/2014/main" id="{F60D7358-2F2F-5F50-CAD6-71B177B530A4}"/>
                    </a:ext>
                  </a:extLst>
                </p:cNvPr>
                <p:cNvSpPr/>
                <p:nvPr/>
              </p:nvSpPr>
              <p:spPr bwMode="auto">
                <a:xfrm>
                  <a:off x="4505692" y="307087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4" name="Oval 220">
                  <a:extLst>
                    <a:ext uri="{FF2B5EF4-FFF2-40B4-BE49-F238E27FC236}">
                      <a16:creationId xmlns:a16="http://schemas.microsoft.com/office/drawing/2014/main" id="{5CD146B9-C4B6-C98C-DD7D-781F4ED82E94}"/>
                    </a:ext>
                  </a:extLst>
                </p:cNvPr>
                <p:cNvSpPr/>
                <p:nvPr/>
              </p:nvSpPr>
              <p:spPr bwMode="auto">
                <a:xfrm>
                  <a:off x="4767805" y="370515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5" name="Oval 221">
                  <a:extLst>
                    <a:ext uri="{FF2B5EF4-FFF2-40B4-BE49-F238E27FC236}">
                      <a16:creationId xmlns:a16="http://schemas.microsoft.com/office/drawing/2014/main" id="{165B6A5C-E7A0-F84F-8557-8BB1C9DD58AC}"/>
                    </a:ext>
                  </a:extLst>
                </p:cNvPr>
                <p:cNvSpPr/>
                <p:nvPr/>
              </p:nvSpPr>
              <p:spPr bwMode="auto">
                <a:xfrm>
                  <a:off x="4534029" y="382299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6" name="Oval 222">
                  <a:extLst>
                    <a:ext uri="{FF2B5EF4-FFF2-40B4-BE49-F238E27FC236}">
                      <a16:creationId xmlns:a16="http://schemas.microsoft.com/office/drawing/2014/main" id="{D527338D-8960-DCAE-2253-5A5F66C0BDC0}"/>
                    </a:ext>
                  </a:extLst>
                </p:cNvPr>
                <p:cNvSpPr/>
                <p:nvPr/>
              </p:nvSpPr>
              <p:spPr bwMode="auto">
                <a:xfrm>
                  <a:off x="4767805" y="3479862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7" name="Oval 223">
                  <a:extLst>
                    <a:ext uri="{FF2B5EF4-FFF2-40B4-BE49-F238E27FC236}">
                      <a16:creationId xmlns:a16="http://schemas.microsoft.com/office/drawing/2014/main" id="{DC6DE29A-7C99-211C-5316-1450EE3D0788}"/>
                    </a:ext>
                  </a:extLst>
                </p:cNvPr>
                <p:cNvSpPr/>
                <p:nvPr/>
              </p:nvSpPr>
              <p:spPr bwMode="auto">
                <a:xfrm>
                  <a:off x="5192854" y="381953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8" name="Forma lliure 244">
                  <a:extLst>
                    <a:ext uri="{FF2B5EF4-FFF2-40B4-BE49-F238E27FC236}">
                      <a16:creationId xmlns:a16="http://schemas.microsoft.com/office/drawing/2014/main" id="{F2751DFF-C488-805A-A854-35597790D487}"/>
                    </a:ext>
                  </a:extLst>
                </p:cNvPr>
                <p:cNvSpPr/>
                <p:nvPr/>
              </p:nvSpPr>
              <p:spPr bwMode="auto">
                <a:xfrm>
                  <a:off x="4835103" y="3174851"/>
                  <a:ext cx="340039" cy="606555"/>
                </a:xfrm>
                <a:custGeom>
                  <a:avLst/>
                  <a:gdLst>
                    <a:gd name="connsiteX0" fmla="*/ 200082 w 222028"/>
                    <a:gd name="connsiteY0" fmla="*/ 212141 h 384223"/>
                    <a:gd name="connsiteX1" fmla="*/ 207398 w 222028"/>
                    <a:gd name="connsiteY1" fmla="*/ 153620 h 384223"/>
                    <a:gd name="connsiteX2" fmla="*/ 214713 w 222028"/>
                    <a:gd name="connsiteY2" fmla="*/ 109728 h 384223"/>
                    <a:gd name="connsiteX3" fmla="*/ 207398 w 222028"/>
                    <a:gd name="connsiteY3" fmla="*/ 36576 h 384223"/>
                    <a:gd name="connsiteX4" fmla="*/ 192767 w 222028"/>
                    <a:gd name="connsiteY4" fmla="*/ 21946 h 384223"/>
                    <a:gd name="connsiteX5" fmla="*/ 148876 w 222028"/>
                    <a:gd name="connsiteY5" fmla="*/ 0 h 384223"/>
                    <a:gd name="connsiteX6" fmla="*/ 126930 w 222028"/>
                    <a:gd name="connsiteY6" fmla="*/ 7316 h 384223"/>
                    <a:gd name="connsiteX7" fmla="*/ 119615 w 222028"/>
                    <a:gd name="connsiteY7" fmla="*/ 29261 h 384223"/>
                    <a:gd name="connsiteX8" fmla="*/ 75724 w 222028"/>
                    <a:gd name="connsiteY8" fmla="*/ 43892 h 384223"/>
                    <a:gd name="connsiteX9" fmla="*/ 53778 w 222028"/>
                    <a:gd name="connsiteY9" fmla="*/ 51207 h 384223"/>
                    <a:gd name="connsiteX10" fmla="*/ 46463 w 222028"/>
                    <a:gd name="connsiteY10" fmla="*/ 292608 h 384223"/>
                    <a:gd name="connsiteX11" fmla="*/ 61094 w 222028"/>
                    <a:gd name="connsiteY11" fmla="*/ 307239 h 384223"/>
                    <a:gd name="connsiteX12" fmla="*/ 83039 w 222028"/>
                    <a:gd name="connsiteY12" fmla="*/ 314554 h 384223"/>
                    <a:gd name="connsiteX13" fmla="*/ 97670 w 222028"/>
                    <a:gd name="connsiteY13" fmla="*/ 329184 h 384223"/>
                    <a:gd name="connsiteX14" fmla="*/ 134246 w 222028"/>
                    <a:gd name="connsiteY14" fmla="*/ 336500 h 384223"/>
                    <a:gd name="connsiteX15" fmla="*/ 185452 w 222028"/>
                    <a:gd name="connsiteY15" fmla="*/ 351130 h 384223"/>
                    <a:gd name="connsiteX16" fmla="*/ 192767 w 222028"/>
                    <a:gd name="connsiteY16" fmla="*/ 373076 h 384223"/>
                    <a:gd name="connsiteX17" fmla="*/ 222028 w 222028"/>
                    <a:gd name="connsiteY17" fmla="*/ 343815 h 384223"/>
                    <a:gd name="connsiteX18" fmla="*/ 214713 w 222028"/>
                    <a:gd name="connsiteY18" fmla="*/ 248717 h 384223"/>
                    <a:gd name="connsiteX19" fmla="*/ 207398 w 222028"/>
                    <a:gd name="connsiteY19" fmla="*/ 212141 h 384223"/>
                    <a:gd name="connsiteX20" fmla="*/ 200082 w 222028"/>
                    <a:gd name="connsiteY20" fmla="*/ 212141 h 38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2028" h="384223">
                      <a:moveTo>
                        <a:pt x="200082" y="212141"/>
                      </a:moveTo>
                      <a:cubicBezTo>
                        <a:pt x="200082" y="202388"/>
                        <a:pt x="204618" y="173081"/>
                        <a:pt x="207398" y="153620"/>
                      </a:cubicBezTo>
                      <a:cubicBezTo>
                        <a:pt x="209496" y="138937"/>
                        <a:pt x="214713" y="124560"/>
                        <a:pt x="214713" y="109728"/>
                      </a:cubicBezTo>
                      <a:cubicBezTo>
                        <a:pt x="214713" y="85222"/>
                        <a:pt x="213342" y="60350"/>
                        <a:pt x="207398" y="36576"/>
                      </a:cubicBezTo>
                      <a:cubicBezTo>
                        <a:pt x="205725" y="29885"/>
                        <a:pt x="198153" y="26254"/>
                        <a:pt x="192767" y="21946"/>
                      </a:cubicBezTo>
                      <a:cubicBezTo>
                        <a:pt x="172509" y="5740"/>
                        <a:pt x="172055" y="7727"/>
                        <a:pt x="148876" y="0"/>
                      </a:cubicBezTo>
                      <a:cubicBezTo>
                        <a:pt x="141561" y="2439"/>
                        <a:pt x="132383" y="1863"/>
                        <a:pt x="126930" y="7316"/>
                      </a:cubicBezTo>
                      <a:cubicBezTo>
                        <a:pt x="121478" y="12768"/>
                        <a:pt x="125889" y="24779"/>
                        <a:pt x="119615" y="29261"/>
                      </a:cubicBezTo>
                      <a:cubicBezTo>
                        <a:pt x="107066" y="38225"/>
                        <a:pt x="90354" y="39015"/>
                        <a:pt x="75724" y="43892"/>
                      </a:cubicBezTo>
                      <a:lnTo>
                        <a:pt x="53778" y="51207"/>
                      </a:lnTo>
                      <a:cubicBezTo>
                        <a:pt x="0" y="131874"/>
                        <a:pt x="26765" y="82500"/>
                        <a:pt x="46463" y="292608"/>
                      </a:cubicBezTo>
                      <a:cubicBezTo>
                        <a:pt x="47107" y="299475"/>
                        <a:pt x="55180" y="303690"/>
                        <a:pt x="61094" y="307239"/>
                      </a:cubicBezTo>
                      <a:cubicBezTo>
                        <a:pt x="67706" y="311206"/>
                        <a:pt x="75724" y="312116"/>
                        <a:pt x="83039" y="314554"/>
                      </a:cubicBezTo>
                      <a:cubicBezTo>
                        <a:pt x="87916" y="319431"/>
                        <a:pt x="91331" y="326467"/>
                        <a:pt x="97670" y="329184"/>
                      </a:cubicBezTo>
                      <a:cubicBezTo>
                        <a:pt x="109098" y="334082"/>
                        <a:pt x="122109" y="333803"/>
                        <a:pt x="134246" y="336500"/>
                      </a:cubicBezTo>
                      <a:cubicBezTo>
                        <a:pt x="161803" y="342624"/>
                        <a:pt x="161012" y="342984"/>
                        <a:pt x="185452" y="351130"/>
                      </a:cubicBezTo>
                      <a:cubicBezTo>
                        <a:pt x="187890" y="358445"/>
                        <a:pt x="185870" y="369628"/>
                        <a:pt x="192767" y="373076"/>
                      </a:cubicBezTo>
                      <a:cubicBezTo>
                        <a:pt x="215061" y="384223"/>
                        <a:pt x="219241" y="352175"/>
                        <a:pt x="222028" y="343815"/>
                      </a:cubicBezTo>
                      <a:cubicBezTo>
                        <a:pt x="219590" y="312116"/>
                        <a:pt x="218224" y="280316"/>
                        <a:pt x="214713" y="248717"/>
                      </a:cubicBezTo>
                      <a:cubicBezTo>
                        <a:pt x="213340" y="236360"/>
                        <a:pt x="212296" y="223569"/>
                        <a:pt x="207398" y="212141"/>
                      </a:cubicBezTo>
                      <a:cubicBezTo>
                        <a:pt x="200389" y="195787"/>
                        <a:pt x="200082" y="221894"/>
                        <a:pt x="200082" y="21214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59" name="Forma lliure 245">
                  <a:extLst>
                    <a:ext uri="{FF2B5EF4-FFF2-40B4-BE49-F238E27FC236}">
                      <a16:creationId xmlns:a16="http://schemas.microsoft.com/office/drawing/2014/main" id="{C32CCD5C-2CA1-35E7-A0A5-68253ABD7397}"/>
                    </a:ext>
                  </a:extLst>
                </p:cNvPr>
                <p:cNvSpPr/>
                <p:nvPr/>
              </p:nvSpPr>
              <p:spPr bwMode="auto">
                <a:xfrm rot="10972989">
                  <a:off x="7491654" y="3091666"/>
                  <a:ext cx="340039" cy="606555"/>
                </a:xfrm>
                <a:custGeom>
                  <a:avLst/>
                  <a:gdLst>
                    <a:gd name="connsiteX0" fmla="*/ 200082 w 222028"/>
                    <a:gd name="connsiteY0" fmla="*/ 212141 h 384223"/>
                    <a:gd name="connsiteX1" fmla="*/ 207398 w 222028"/>
                    <a:gd name="connsiteY1" fmla="*/ 153620 h 384223"/>
                    <a:gd name="connsiteX2" fmla="*/ 214713 w 222028"/>
                    <a:gd name="connsiteY2" fmla="*/ 109728 h 384223"/>
                    <a:gd name="connsiteX3" fmla="*/ 207398 w 222028"/>
                    <a:gd name="connsiteY3" fmla="*/ 36576 h 384223"/>
                    <a:gd name="connsiteX4" fmla="*/ 192767 w 222028"/>
                    <a:gd name="connsiteY4" fmla="*/ 21946 h 384223"/>
                    <a:gd name="connsiteX5" fmla="*/ 148876 w 222028"/>
                    <a:gd name="connsiteY5" fmla="*/ 0 h 384223"/>
                    <a:gd name="connsiteX6" fmla="*/ 126930 w 222028"/>
                    <a:gd name="connsiteY6" fmla="*/ 7316 h 384223"/>
                    <a:gd name="connsiteX7" fmla="*/ 119615 w 222028"/>
                    <a:gd name="connsiteY7" fmla="*/ 29261 h 384223"/>
                    <a:gd name="connsiteX8" fmla="*/ 75724 w 222028"/>
                    <a:gd name="connsiteY8" fmla="*/ 43892 h 384223"/>
                    <a:gd name="connsiteX9" fmla="*/ 53778 w 222028"/>
                    <a:gd name="connsiteY9" fmla="*/ 51207 h 384223"/>
                    <a:gd name="connsiteX10" fmla="*/ 46463 w 222028"/>
                    <a:gd name="connsiteY10" fmla="*/ 292608 h 384223"/>
                    <a:gd name="connsiteX11" fmla="*/ 61094 w 222028"/>
                    <a:gd name="connsiteY11" fmla="*/ 307239 h 384223"/>
                    <a:gd name="connsiteX12" fmla="*/ 83039 w 222028"/>
                    <a:gd name="connsiteY12" fmla="*/ 314554 h 384223"/>
                    <a:gd name="connsiteX13" fmla="*/ 97670 w 222028"/>
                    <a:gd name="connsiteY13" fmla="*/ 329184 h 384223"/>
                    <a:gd name="connsiteX14" fmla="*/ 134246 w 222028"/>
                    <a:gd name="connsiteY14" fmla="*/ 336500 h 384223"/>
                    <a:gd name="connsiteX15" fmla="*/ 185452 w 222028"/>
                    <a:gd name="connsiteY15" fmla="*/ 351130 h 384223"/>
                    <a:gd name="connsiteX16" fmla="*/ 192767 w 222028"/>
                    <a:gd name="connsiteY16" fmla="*/ 373076 h 384223"/>
                    <a:gd name="connsiteX17" fmla="*/ 222028 w 222028"/>
                    <a:gd name="connsiteY17" fmla="*/ 343815 h 384223"/>
                    <a:gd name="connsiteX18" fmla="*/ 214713 w 222028"/>
                    <a:gd name="connsiteY18" fmla="*/ 248717 h 384223"/>
                    <a:gd name="connsiteX19" fmla="*/ 207398 w 222028"/>
                    <a:gd name="connsiteY19" fmla="*/ 212141 h 384223"/>
                    <a:gd name="connsiteX20" fmla="*/ 200082 w 222028"/>
                    <a:gd name="connsiteY20" fmla="*/ 212141 h 38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2028" h="384223">
                      <a:moveTo>
                        <a:pt x="200082" y="212141"/>
                      </a:moveTo>
                      <a:cubicBezTo>
                        <a:pt x="200082" y="202388"/>
                        <a:pt x="204618" y="173081"/>
                        <a:pt x="207398" y="153620"/>
                      </a:cubicBezTo>
                      <a:cubicBezTo>
                        <a:pt x="209496" y="138937"/>
                        <a:pt x="214713" y="124560"/>
                        <a:pt x="214713" y="109728"/>
                      </a:cubicBezTo>
                      <a:cubicBezTo>
                        <a:pt x="214713" y="85222"/>
                        <a:pt x="213342" y="60350"/>
                        <a:pt x="207398" y="36576"/>
                      </a:cubicBezTo>
                      <a:cubicBezTo>
                        <a:pt x="205725" y="29885"/>
                        <a:pt x="198153" y="26254"/>
                        <a:pt x="192767" y="21946"/>
                      </a:cubicBezTo>
                      <a:cubicBezTo>
                        <a:pt x="172509" y="5740"/>
                        <a:pt x="172055" y="7727"/>
                        <a:pt x="148876" y="0"/>
                      </a:cubicBezTo>
                      <a:cubicBezTo>
                        <a:pt x="141561" y="2439"/>
                        <a:pt x="132383" y="1863"/>
                        <a:pt x="126930" y="7316"/>
                      </a:cubicBezTo>
                      <a:cubicBezTo>
                        <a:pt x="121478" y="12768"/>
                        <a:pt x="125889" y="24779"/>
                        <a:pt x="119615" y="29261"/>
                      </a:cubicBezTo>
                      <a:cubicBezTo>
                        <a:pt x="107066" y="38225"/>
                        <a:pt x="90354" y="39015"/>
                        <a:pt x="75724" y="43892"/>
                      </a:cubicBezTo>
                      <a:lnTo>
                        <a:pt x="53778" y="51207"/>
                      </a:lnTo>
                      <a:cubicBezTo>
                        <a:pt x="0" y="131874"/>
                        <a:pt x="26765" y="82500"/>
                        <a:pt x="46463" y="292608"/>
                      </a:cubicBezTo>
                      <a:cubicBezTo>
                        <a:pt x="47107" y="299475"/>
                        <a:pt x="55180" y="303690"/>
                        <a:pt x="61094" y="307239"/>
                      </a:cubicBezTo>
                      <a:cubicBezTo>
                        <a:pt x="67706" y="311206"/>
                        <a:pt x="75724" y="312116"/>
                        <a:pt x="83039" y="314554"/>
                      </a:cubicBezTo>
                      <a:cubicBezTo>
                        <a:pt x="87916" y="319431"/>
                        <a:pt x="91331" y="326467"/>
                        <a:pt x="97670" y="329184"/>
                      </a:cubicBezTo>
                      <a:cubicBezTo>
                        <a:pt x="109098" y="334082"/>
                        <a:pt x="122109" y="333803"/>
                        <a:pt x="134246" y="336500"/>
                      </a:cubicBezTo>
                      <a:cubicBezTo>
                        <a:pt x="161803" y="342624"/>
                        <a:pt x="161012" y="342984"/>
                        <a:pt x="185452" y="351130"/>
                      </a:cubicBezTo>
                      <a:cubicBezTo>
                        <a:pt x="187890" y="358445"/>
                        <a:pt x="185870" y="369628"/>
                        <a:pt x="192767" y="373076"/>
                      </a:cubicBezTo>
                      <a:cubicBezTo>
                        <a:pt x="215061" y="384223"/>
                        <a:pt x="219241" y="352175"/>
                        <a:pt x="222028" y="343815"/>
                      </a:cubicBezTo>
                      <a:cubicBezTo>
                        <a:pt x="219590" y="312116"/>
                        <a:pt x="218224" y="280316"/>
                        <a:pt x="214713" y="248717"/>
                      </a:cubicBezTo>
                      <a:cubicBezTo>
                        <a:pt x="213340" y="236360"/>
                        <a:pt x="212296" y="223569"/>
                        <a:pt x="207398" y="212141"/>
                      </a:cubicBezTo>
                      <a:cubicBezTo>
                        <a:pt x="200389" y="195787"/>
                        <a:pt x="200082" y="221894"/>
                        <a:pt x="200082" y="21214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0" name="Forma lliure 247">
                  <a:extLst>
                    <a:ext uri="{FF2B5EF4-FFF2-40B4-BE49-F238E27FC236}">
                      <a16:creationId xmlns:a16="http://schemas.microsoft.com/office/drawing/2014/main" id="{8DC7CCC9-5446-3809-85E0-C30F17964FC5}"/>
                    </a:ext>
                  </a:extLst>
                </p:cNvPr>
                <p:cNvSpPr/>
                <p:nvPr/>
              </p:nvSpPr>
              <p:spPr bwMode="auto">
                <a:xfrm>
                  <a:off x="5819798" y="3337755"/>
                  <a:ext cx="269197" cy="554565"/>
                </a:xfrm>
                <a:custGeom>
                  <a:avLst/>
                  <a:gdLst>
                    <a:gd name="connsiteX0" fmla="*/ 160935 w 175565"/>
                    <a:gd name="connsiteY0" fmla="*/ 153619 h 351130"/>
                    <a:gd name="connsiteX1" fmla="*/ 153620 w 175565"/>
                    <a:gd name="connsiteY1" fmla="*/ 80467 h 351130"/>
                    <a:gd name="connsiteX2" fmla="*/ 146304 w 175565"/>
                    <a:gd name="connsiteY2" fmla="*/ 29261 h 351130"/>
                    <a:gd name="connsiteX3" fmla="*/ 124359 w 175565"/>
                    <a:gd name="connsiteY3" fmla="*/ 14631 h 351130"/>
                    <a:gd name="connsiteX4" fmla="*/ 80468 w 175565"/>
                    <a:gd name="connsiteY4" fmla="*/ 0 h 351130"/>
                    <a:gd name="connsiteX5" fmla="*/ 73152 w 175565"/>
                    <a:gd name="connsiteY5" fmla="*/ 241402 h 351130"/>
                    <a:gd name="connsiteX6" fmla="*/ 51207 w 175565"/>
                    <a:gd name="connsiteY6" fmla="*/ 263347 h 351130"/>
                    <a:gd name="connsiteX7" fmla="*/ 43892 w 175565"/>
                    <a:gd name="connsiteY7" fmla="*/ 299923 h 351130"/>
                    <a:gd name="connsiteX8" fmla="*/ 0 w 175565"/>
                    <a:gd name="connsiteY8" fmla="*/ 314554 h 351130"/>
                    <a:gd name="connsiteX9" fmla="*/ 7316 w 175565"/>
                    <a:gd name="connsiteY9" fmla="*/ 336499 h 351130"/>
                    <a:gd name="connsiteX10" fmla="*/ 29261 w 175565"/>
                    <a:gd name="connsiteY10" fmla="*/ 343815 h 351130"/>
                    <a:gd name="connsiteX11" fmla="*/ 87783 w 175565"/>
                    <a:gd name="connsiteY11" fmla="*/ 351130 h 351130"/>
                    <a:gd name="connsiteX12" fmla="*/ 146304 w 175565"/>
                    <a:gd name="connsiteY12" fmla="*/ 343815 h 351130"/>
                    <a:gd name="connsiteX13" fmla="*/ 160935 w 175565"/>
                    <a:gd name="connsiteY13" fmla="*/ 321869 h 351130"/>
                    <a:gd name="connsiteX14" fmla="*/ 168250 w 175565"/>
                    <a:gd name="connsiteY14" fmla="*/ 256032 h 351130"/>
                    <a:gd name="connsiteX15" fmla="*/ 175565 w 175565"/>
                    <a:gd name="connsiteY15" fmla="*/ 234087 h 351130"/>
                    <a:gd name="connsiteX16" fmla="*/ 160935 w 175565"/>
                    <a:gd name="connsiteY16" fmla="*/ 153619 h 35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5565" h="351130">
                      <a:moveTo>
                        <a:pt x="160935" y="153619"/>
                      </a:moveTo>
                      <a:cubicBezTo>
                        <a:pt x="157278" y="128016"/>
                        <a:pt x="156483" y="104805"/>
                        <a:pt x="153620" y="80467"/>
                      </a:cubicBezTo>
                      <a:cubicBezTo>
                        <a:pt x="151605" y="63343"/>
                        <a:pt x="153307" y="45017"/>
                        <a:pt x="146304" y="29261"/>
                      </a:cubicBezTo>
                      <a:cubicBezTo>
                        <a:pt x="142733" y="21227"/>
                        <a:pt x="132393" y="18202"/>
                        <a:pt x="124359" y="14631"/>
                      </a:cubicBezTo>
                      <a:cubicBezTo>
                        <a:pt x="110266" y="8368"/>
                        <a:pt x="80468" y="0"/>
                        <a:pt x="80468" y="0"/>
                      </a:cubicBezTo>
                      <a:cubicBezTo>
                        <a:pt x="78029" y="80467"/>
                        <a:pt x="82042" y="161390"/>
                        <a:pt x="73152" y="241402"/>
                      </a:cubicBezTo>
                      <a:cubicBezTo>
                        <a:pt x="72010" y="251684"/>
                        <a:pt x="55833" y="254094"/>
                        <a:pt x="51207" y="263347"/>
                      </a:cubicBezTo>
                      <a:cubicBezTo>
                        <a:pt x="45647" y="274468"/>
                        <a:pt x="52684" y="291131"/>
                        <a:pt x="43892" y="299923"/>
                      </a:cubicBezTo>
                      <a:cubicBezTo>
                        <a:pt x="32987" y="310828"/>
                        <a:pt x="0" y="314554"/>
                        <a:pt x="0" y="314554"/>
                      </a:cubicBezTo>
                      <a:cubicBezTo>
                        <a:pt x="2439" y="321869"/>
                        <a:pt x="1864" y="331047"/>
                        <a:pt x="7316" y="336499"/>
                      </a:cubicBezTo>
                      <a:cubicBezTo>
                        <a:pt x="12768" y="341951"/>
                        <a:pt x="21675" y="342436"/>
                        <a:pt x="29261" y="343815"/>
                      </a:cubicBezTo>
                      <a:cubicBezTo>
                        <a:pt x="48603" y="347332"/>
                        <a:pt x="68276" y="348692"/>
                        <a:pt x="87783" y="351130"/>
                      </a:cubicBezTo>
                      <a:cubicBezTo>
                        <a:pt x="107290" y="348692"/>
                        <a:pt x="128051" y="351116"/>
                        <a:pt x="146304" y="343815"/>
                      </a:cubicBezTo>
                      <a:cubicBezTo>
                        <a:pt x="154467" y="340550"/>
                        <a:pt x="158803" y="330398"/>
                        <a:pt x="160935" y="321869"/>
                      </a:cubicBezTo>
                      <a:cubicBezTo>
                        <a:pt x="166290" y="300448"/>
                        <a:pt x="164620" y="277812"/>
                        <a:pt x="168250" y="256032"/>
                      </a:cubicBezTo>
                      <a:cubicBezTo>
                        <a:pt x="169518" y="248426"/>
                        <a:pt x="173127" y="241402"/>
                        <a:pt x="175565" y="234087"/>
                      </a:cubicBezTo>
                      <a:cubicBezTo>
                        <a:pt x="167626" y="146751"/>
                        <a:pt x="164592" y="179222"/>
                        <a:pt x="160935" y="153619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1" name="Forma lliure 248">
                  <a:extLst>
                    <a:ext uri="{FF2B5EF4-FFF2-40B4-BE49-F238E27FC236}">
                      <a16:creationId xmlns:a16="http://schemas.microsoft.com/office/drawing/2014/main" id="{CDFFDE4D-CF9B-EC2A-1EBB-5385A9802941}"/>
                    </a:ext>
                  </a:extLst>
                </p:cNvPr>
                <p:cNvSpPr/>
                <p:nvPr/>
              </p:nvSpPr>
              <p:spPr bwMode="auto">
                <a:xfrm>
                  <a:off x="5299115" y="3095133"/>
                  <a:ext cx="375460" cy="817983"/>
                </a:xfrm>
                <a:custGeom>
                  <a:avLst/>
                  <a:gdLst>
                    <a:gd name="connsiteX0" fmla="*/ 153952 w 243517"/>
                    <a:gd name="connsiteY0" fmla="*/ 227102 h 518427"/>
                    <a:gd name="connsiteX1" fmla="*/ 139322 w 243517"/>
                    <a:gd name="connsiteY1" fmla="*/ 205157 h 518427"/>
                    <a:gd name="connsiteX2" fmla="*/ 102746 w 243517"/>
                    <a:gd name="connsiteY2" fmla="*/ 161265 h 518427"/>
                    <a:gd name="connsiteX3" fmla="*/ 95431 w 243517"/>
                    <a:gd name="connsiteY3" fmla="*/ 51537 h 518427"/>
                    <a:gd name="connsiteX4" fmla="*/ 80800 w 243517"/>
                    <a:gd name="connsiteY4" fmla="*/ 36907 h 518427"/>
                    <a:gd name="connsiteX5" fmla="*/ 44224 w 243517"/>
                    <a:gd name="connsiteY5" fmla="*/ 7646 h 518427"/>
                    <a:gd name="connsiteX6" fmla="*/ 29594 w 243517"/>
                    <a:gd name="connsiteY6" fmla="*/ 73483 h 518427"/>
                    <a:gd name="connsiteX7" fmla="*/ 36909 w 243517"/>
                    <a:gd name="connsiteY7" fmla="*/ 483134 h 518427"/>
                    <a:gd name="connsiteX8" fmla="*/ 146637 w 243517"/>
                    <a:gd name="connsiteY8" fmla="*/ 490449 h 518427"/>
                    <a:gd name="connsiteX9" fmla="*/ 234420 w 243517"/>
                    <a:gd name="connsiteY9" fmla="*/ 497765 h 518427"/>
                    <a:gd name="connsiteX10" fmla="*/ 241735 w 243517"/>
                    <a:gd name="connsiteY10" fmla="*/ 475819 h 518427"/>
                    <a:gd name="connsiteX11" fmla="*/ 219789 w 243517"/>
                    <a:gd name="connsiteY11" fmla="*/ 314885 h 518427"/>
                    <a:gd name="connsiteX12" fmla="*/ 212474 w 243517"/>
                    <a:gd name="connsiteY12" fmla="*/ 292939 h 518427"/>
                    <a:gd name="connsiteX13" fmla="*/ 183213 w 243517"/>
                    <a:gd name="connsiteY13" fmla="*/ 256363 h 518427"/>
                    <a:gd name="connsiteX14" fmla="*/ 153952 w 243517"/>
                    <a:gd name="connsiteY14" fmla="*/ 227102 h 5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3517" h="518427">
                      <a:moveTo>
                        <a:pt x="153952" y="227102"/>
                      </a:moveTo>
                      <a:cubicBezTo>
                        <a:pt x="146637" y="218568"/>
                        <a:pt x="144719" y="212097"/>
                        <a:pt x="139322" y="205157"/>
                      </a:cubicBezTo>
                      <a:cubicBezTo>
                        <a:pt x="127630" y="190124"/>
                        <a:pt x="107978" y="179577"/>
                        <a:pt x="102746" y="161265"/>
                      </a:cubicBezTo>
                      <a:cubicBezTo>
                        <a:pt x="92676" y="126018"/>
                        <a:pt x="101802" y="87636"/>
                        <a:pt x="95431" y="51537"/>
                      </a:cubicBezTo>
                      <a:cubicBezTo>
                        <a:pt x="94232" y="44745"/>
                        <a:pt x="86186" y="41215"/>
                        <a:pt x="80800" y="36907"/>
                      </a:cubicBezTo>
                      <a:cubicBezTo>
                        <a:pt x="34665" y="0"/>
                        <a:pt x="79547" y="42969"/>
                        <a:pt x="44224" y="7646"/>
                      </a:cubicBezTo>
                      <a:cubicBezTo>
                        <a:pt x="1221" y="21980"/>
                        <a:pt x="27462" y="5263"/>
                        <a:pt x="29594" y="73483"/>
                      </a:cubicBezTo>
                      <a:cubicBezTo>
                        <a:pt x="33860" y="209988"/>
                        <a:pt x="0" y="351644"/>
                        <a:pt x="36909" y="483134"/>
                      </a:cubicBezTo>
                      <a:cubicBezTo>
                        <a:pt x="46816" y="518427"/>
                        <a:pt x="110061" y="488011"/>
                        <a:pt x="146637" y="490449"/>
                      </a:cubicBezTo>
                      <a:cubicBezTo>
                        <a:pt x="204599" y="509771"/>
                        <a:pt x="175316" y="507615"/>
                        <a:pt x="234420" y="497765"/>
                      </a:cubicBezTo>
                      <a:cubicBezTo>
                        <a:pt x="236858" y="490450"/>
                        <a:pt x="241735" y="483530"/>
                        <a:pt x="241735" y="475819"/>
                      </a:cubicBezTo>
                      <a:cubicBezTo>
                        <a:pt x="241735" y="368209"/>
                        <a:pt x="243517" y="386067"/>
                        <a:pt x="219789" y="314885"/>
                      </a:cubicBezTo>
                      <a:cubicBezTo>
                        <a:pt x="217351" y="307570"/>
                        <a:pt x="216751" y="299355"/>
                        <a:pt x="212474" y="292939"/>
                      </a:cubicBezTo>
                      <a:cubicBezTo>
                        <a:pt x="167444" y="225391"/>
                        <a:pt x="224908" y="308481"/>
                        <a:pt x="183213" y="256363"/>
                      </a:cubicBezTo>
                      <a:cubicBezTo>
                        <a:pt x="159672" y="226937"/>
                        <a:pt x="161267" y="235636"/>
                        <a:pt x="153952" y="22710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2" name="Forma lliure 249">
                  <a:extLst>
                    <a:ext uri="{FF2B5EF4-FFF2-40B4-BE49-F238E27FC236}">
                      <a16:creationId xmlns:a16="http://schemas.microsoft.com/office/drawing/2014/main" id="{26F26D33-8174-86AC-36ED-0C3EC628B2A7}"/>
                    </a:ext>
                  </a:extLst>
                </p:cNvPr>
                <p:cNvSpPr/>
                <p:nvPr/>
              </p:nvSpPr>
              <p:spPr bwMode="auto">
                <a:xfrm>
                  <a:off x="6202340" y="3046609"/>
                  <a:ext cx="276281" cy="828379"/>
                </a:xfrm>
                <a:custGeom>
                  <a:avLst/>
                  <a:gdLst>
                    <a:gd name="connsiteX0" fmla="*/ 175565 w 179031"/>
                    <a:gd name="connsiteY0" fmla="*/ 271723 h 524823"/>
                    <a:gd name="connsiteX1" fmla="*/ 168250 w 179031"/>
                    <a:gd name="connsiteY1" fmla="*/ 30321 h 524823"/>
                    <a:gd name="connsiteX2" fmla="*/ 138989 w 179031"/>
                    <a:gd name="connsiteY2" fmla="*/ 1060 h 524823"/>
                    <a:gd name="connsiteX3" fmla="*/ 65837 w 179031"/>
                    <a:gd name="connsiteY3" fmla="*/ 8375 h 524823"/>
                    <a:gd name="connsiteX4" fmla="*/ 58522 w 179031"/>
                    <a:gd name="connsiteY4" fmla="*/ 30321 h 524823"/>
                    <a:gd name="connsiteX5" fmla="*/ 65837 w 179031"/>
                    <a:gd name="connsiteY5" fmla="*/ 286353 h 524823"/>
                    <a:gd name="connsiteX6" fmla="*/ 43891 w 179031"/>
                    <a:gd name="connsiteY6" fmla="*/ 366820 h 524823"/>
                    <a:gd name="connsiteX7" fmla="*/ 21946 w 179031"/>
                    <a:gd name="connsiteY7" fmla="*/ 374135 h 524823"/>
                    <a:gd name="connsiteX8" fmla="*/ 7315 w 179031"/>
                    <a:gd name="connsiteY8" fmla="*/ 418027 h 524823"/>
                    <a:gd name="connsiteX9" fmla="*/ 0 w 179031"/>
                    <a:gd name="connsiteY9" fmla="*/ 439972 h 524823"/>
                    <a:gd name="connsiteX10" fmla="*/ 7315 w 179031"/>
                    <a:gd name="connsiteY10" fmla="*/ 498494 h 524823"/>
                    <a:gd name="connsiteX11" fmla="*/ 14631 w 179031"/>
                    <a:gd name="connsiteY11" fmla="*/ 520439 h 524823"/>
                    <a:gd name="connsiteX12" fmla="*/ 87783 w 179031"/>
                    <a:gd name="connsiteY12" fmla="*/ 513124 h 524823"/>
                    <a:gd name="connsiteX13" fmla="*/ 95098 w 179031"/>
                    <a:gd name="connsiteY13" fmla="*/ 491179 h 524823"/>
                    <a:gd name="connsiteX14" fmla="*/ 102413 w 179031"/>
                    <a:gd name="connsiteY14" fmla="*/ 410711 h 524823"/>
                    <a:gd name="connsiteX15" fmla="*/ 146304 w 179031"/>
                    <a:gd name="connsiteY15" fmla="*/ 381451 h 524823"/>
                    <a:gd name="connsiteX16" fmla="*/ 175565 w 179031"/>
                    <a:gd name="connsiteY16" fmla="*/ 344875 h 524823"/>
                    <a:gd name="connsiteX17" fmla="*/ 168250 w 179031"/>
                    <a:gd name="connsiteY17" fmla="*/ 315614 h 524823"/>
                    <a:gd name="connsiteX18" fmla="*/ 175565 w 179031"/>
                    <a:gd name="connsiteY18" fmla="*/ 279038 h 524823"/>
                    <a:gd name="connsiteX19" fmla="*/ 175565 w 179031"/>
                    <a:gd name="connsiteY19" fmla="*/ 271723 h 524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9031" h="524823">
                      <a:moveTo>
                        <a:pt x="175565" y="271723"/>
                      </a:moveTo>
                      <a:cubicBezTo>
                        <a:pt x="174346" y="230270"/>
                        <a:pt x="179031" y="110100"/>
                        <a:pt x="168250" y="30321"/>
                      </a:cubicBezTo>
                      <a:cubicBezTo>
                        <a:pt x="166403" y="16651"/>
                        <a:pt x="138989" y="1060"/>
                        <a:pt x="138989" y="1060"/>
                      </a:cubicBezTo>
                      <a:cubicBezTo>
                        <a:pt x="114605" y="3498"/>
                        <a:pt x="88867" y="0"/>
                        <a:pt x="65837" y="8375"/>
                      </a:cubicBezTo>
                      <a:cubicBezTo>
                        <a:pt x="58590" y="11010"/>
                        <a:pt x="58522" y="22610"/>
                        <a:pt x="58522" y="30321"/>
                      </a:cubicBezTo>
                      <a:cubicBezTo>
                        <a:pt x="58522" y="115700"/>
                        <a:pt x="63399" y="201009"/>
                        <a:pt x="65837" y="286353"/>
                      </a:cubicBezTo>
                      <a:cubicBezTo>
                        <a:pt x="62371" y="317551"/>
                        <a:pt x="72696" y="349537"/>
                        <a:pt x="43891" y="366820"/>
                      </a:cubicBezTo>
                      <a:cubicBezTo>
                        <a:pt x="37279" y="370787"/>
                        <a:pt x="29261" y="371697"/>
                        <a:pt x="21946" y="374135"/>
                      </a:cubicBezTo>
                      <a:lnTo>
                        <a:pt x="7315" y="418027"/>
                      </a:lnTo>
                      <a:lnTo>
                        <a:pt x="0" y="439972"/>
                      </a:lnTo>
                      <a:cubicBezTo>
                        <a:pt x="2438" y="459479"/>
                        <a:pt x="3798" y="479152"/>
                        <a:pt x="7315" y="498494"/>
                      </a:cubicBezTo>
                      <a:cubicBezTo>
                        <a:pt x="8694" y="506080"/>
                        <a:pt x="7045" y="519060"/>
                        <a:pt x="14631" y="520439"/>
                      </a:cubicBezTo>
                      <a:cubicBezTo>
                        <a:pt x="38741" y="524823"/>
                        <a:pt x="63399" y="515562"/>
                        <a:pt x="87783" y="513124"/>
                      </a:cubicBezTo>
                      <a:cubicBezTo>
                        <a:pt x="90221" y="505809"/>
                        <a:pt x="94008" y="498812"/>
                        <a:pt x="95098" y="491179"/>
                      </a:cubicBezTo>
                      <a:cubicBezTo>
                        <a:pt x="98907" y="464516"/>
                        <a:pt x="91023" y="435118"/>
                        <a:pt x="102413" y="410711"/>
                      </a:cubicBezTo>
                      <a:cubicBezTo>
                        <a:pt x="109849" y="394777"/>
                        <a:pt x="133871" y="393884"/>
                        <a:pt x="146304" y="381451"/>
                      </a:cubicBezTo>
                      <a:cubicBezTo>
                        <a:pt x="167152" y="360603"/>
                        <a:pt x="157109" y="372559"/>
                        <a:pt x="175565" y="344875"/>
                      </a:cubicBezTo>
                      <a:cubicBezTo>
                        <a:pt x="173127" y="335121"/>
                        <a:pt x="168250" y="325668"/>
                        <a:pt x="168250" y="315614"/>
                      </a:cubicBezTo>
                      <a:cubicBezTo>
                        <a:pt x="168250" y="303181"/>
                        <a:pt x="173807" y="291346"/>
                        <a:pt x="175565" y="279038"/>
                      </a:cubicBezTo>
                      <a:cubicBezTo>
                        <a:pt x="176255" y="274210"/>
                        <a:pt x="176784" y="313176"/>
                        <a:pt x="175565" y="27172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3" name="Forma lliure 250">
                  <a:extLst>
                    <a:ext uri="{FF2B5EF4-FFF2-40B4-BE49-F238E27FC236}">
                      <a16:creationId xmlns:a16="http://schemas.microsoft.com/office/drawing/2014/main" id="{5BEE0B88-A44A-3C6F-9123-C853092E9458}"/>
                    </a:ext>
                  </a:extLst>
                </p:cNvPr>
                <p:cNvSpPr/>
                <p:nvPr/>
              </p:nvSpPr>
              <p:spPr bwMode="auto">
                <a:xfrm>
                  <a:off x="6698230" y="3025812"/>
                  <a:ext cx="216067" cy="561497"/>
                </a:xfrm>
                <a:custGeom>
                  <a:avLst/>
                  <a:gdLst>
                    <a:gd name="connsiteX0" fmla="*/ 138989 w 140208"/>
                    <a:gd name="connsiteY0" fmla="*/ 264233 h 356060"/>
                    <a:gd name="connsiteX1" fmla="*/ 124358 w 140208"/>
                    <a:gd name="connsiteY1" fmla="*/ 234972 h 356060"/>
                    <a:gd name="connsiteX2" fmla="*/ 109728 w 140208"/>
                    <a:gd name="connsiteY2" fmla="*/ 132559 h 356060"/>
                    <a:gd name="connsiteX3" fmla="*/ 102413 w 140208"/>
                    <a:gd name="connsiteY3" fmla="*/ 37462 h 356060"/>
                    <a:gd name="connsiteX4" fmla="*/ 95098 w 140208"/>
                    <a:gd name="connsiteY4" fmla="*/ 8201 h 356060"/>
                    <a:gd name="connsiteX5" fmla="*/ 73152 w 140208"/>
                    <a:gd name="connsiteY5" fmla="*/ 886 h 356060"/>
                    <a:gd name="connsiteX6" fmla="*/ 7315 w 140208"/>
                    <a:gd name="connsiteY6" fmla="*/ 8201 h 356060"/>
                    <a:gd name="connsiteX7" fmla="*/ 0 w 140208"/>
                    <a:gd name="connsiteY7" fmla="*/ 30147 h 356060"/>
                    <a:gd name="connsiteX8" fmla="*/ 21946 w 140208"/>
                    <a:gd name="connsiteY8" fmla="*/ 66723 h 356060"/>
                    <a:gd name="connsiteX9" fmla="*/ 36576 w 140208"/>
                    <a:gd name="connsiteY9" fmla="*/ 110614 h 356060"/>
                    <a:gd name="connsiteX10" fmla="*/ 43891 w 140208"/>
                    <a:gd name="connsiteY10" fmla="*/ 132559 h 356060"/>
                    <a:gd name="connsiteX11" fmla="*/ 36576 w 140208"/>
                    <a:gd name="connsiteY11" fmla="*/ 286179 h 356060"/>
                    <a:gd name="connsiteX12" fmla="*/ 36576 w 140208"/>
                    <a:gd name="connsiteY12" fmla="*/ 344700 h 356060"/>
                    <a:gd name="connsiteX13" fmla="*/ 102413 w 140208"/>
                    <a:gd name="connsiteY13" fmla="*/ 352015 h 356060"/>
                    <a:gd name="connsiteX14" fmla="*/ 117043 w 140208"/>
                    <a:gd name="connsiteY14" fmla="*/ 330070 h 356060"/>
                    <a:gd name="connsiteX15" fmla="*/ 138989 w 140208"/>
                    <a:gd name="connsiteY15" fmla="*/ 264233 h 35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0208" h="356060">
                      <a:moveTo>
                        <a:pt x="138989" y="264233"/>
                      </a:moveTo>
                      <a:cubicBezTo>
                        <a:pt x="140208" y="248383"/>
                        <a:pt x="127492" y="245417"/>
                        <a:pt x="124358" y="234972"/>
                      </a:cubicBezTo>
                      <a:cubicBezTo>
                        <a:pt x="120145" y="220929"/>
                        <a:pt x="110488" y="140535"/>
                        <a:pt x="109728" y="132559"/>
                      </a:cubicBezTo>
                      <a:cubicBezTo>
                        <a:pt x="106714" y="100910"/>
                        <a:pt x="106128" y="69037"/>
                        <a:pt x="102413" y="37462"/>
                      </a:cubicBezTo>
                      <a:cubicBezTo>
                        <a:pt x="101238" y="27477"/>
                        <a:pt x="101379" y="16052"/>
                        <a:pt x="95098" y="8201"/>
                      </a:cubicBezTo>
                      <a:cubicBezTo>
                        <a:pt x="90281" y="2180"/>
                        <a:pt x="80467" y="3324"/>
                        <a:pt x="73152" y="886"/>
                      </a:cubicBezTo>
                      <a:cubicBezTo>
                        <a:pt x="51206" y="3324"/>
                        <a:pt x="27816" y="0"/>
                        <a:pt x="7315" y="8201"/>
                      </a:cubicBezTo>
                      <a:cubicBezTo>
                        <a:pt x="156" y="11065"/>
                        <a:pt x="0" y="22436"/>
                        <a:pt x="0" y="30147"/>
                      </a:cubicBezTo>
                      <a:cubicBezTo>
                        <a:pt x="0" y="49139"/>
                        <a:pt x="10357" y="55134"/>
                        <a:pt x="21946" y="66723"/>
                      </a:cubicBezTo>
                      <a:lnTo>
                        <a:pt x="36576" y="110614"/>
                      </a:lnTo>
                      <a:lnTo>
                        <a:pt x="43891" y="132559"/>
                      </a:lnTo>
                      <a:cubicBezTo>
                        <a:pt x="41453" y="183766"/>
                        <a:pt x="40833" y="235091"/>
                        <a:pt x="36576" y="286179"/>
                      </a:cubicBezTo>
                      <a:cubicBezTo>
                        <a:pt x="35274" y="301799"/>
                        <a:pt x="11712" y="329782"/>
                        <a:pt x="36576" y="344700"/>
                      </a:cubicBezTo>
                      <a:cubicBezTo>
                        <a:pt x="55510" y="356060"/>
                        <a:pt x="80467" y="349577"/>
                        <a:pt x="102413" y="352015"/>
                      </a:cubicBezTo>
                      <a:cubicBezTo>
                        <a:pt x="107290" y="344700"/>
                        <a:pt x="113472" y="338104"/>
                        <a:pt x="117043" y="330070"/>
                      </a:cubicBezTo>
                      <a:cubicBezTo>
                        <a:pt x="132445" y="295416"/>
                        <a:pt x="137770" y="280083"/>
                        <a:pt x="138989" y="26423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4" name="Forma lliure 251">
                  <a:extLst>
                    <a:ext uri="{FF2B5EF4-FFF2-40B4-BE49-F238E27FC236}">
                      <a16:creationId xmlns:a16="http://schemas.microsoft.com/office/drawing/2014/main" id="{1916D8B7-7340-0DB3-2579-503E94CA916D}"/>
                    </a:ext>
                  </a:extLst>
                </p:cNvPr>
                <p:cNvSpPr/>
                <p:nvPr/>
              </p:nvSpPr>
              <p:spPr bwMode="auto">
                <a:xfrm>
                  <a:off x="7031184" y="3379348"/>
                  <a:ext cx="301077" cy="512972"/>
                </a:xfrm>
                <a:custGeom>
                  <a:avLst/>
                  <a:gdLst>
                    <a:gd name="connsiteX0" fmla="*/ 150817 w 196721"/>
                    <a:gd name="connsiteY0" fmla="*/ 172160 h 325779"/>
                    <a:gd name="connsiteX1" fmla="*/ 48404 w 196721"/>
                    <a:gd name="connsiteY1" fmla="*/ 18540 h 325779"/>
                    <a:gd name="connsiteX2" fmla="*/ 26459 w 196721"/>
                    <a:gd name="connsiteY2" fmla="*/ 25856 h 325779"/>
                    <a:gd name="connsiteX3" fmla="*/ 33774 w 196721"/>
                    <a:gd name="connsiteY3" fmla="*/ 91692 h 325779"/>
                    <a:gd name="connsiteX4" fmla="*/ 48404 w 196721"/>
                    <a:gd name="connsiteY4" fmla="*/ 113638 h 325779"/>
                    <a:gd name="connsiteX5" fmla="*/ 55719 w 196721"/>
                    <a:gd name="connsiteY5" fmla="*/ 135584 h 325779"/>
                    <a:gd name="connsiteX6" fmla="*/ 48404 w 196721"/>
                    <a:gd name="connsiteY6" fmla="*/ 194105 h 325779"/>
                    <a:gd name="connsiteX7" fmla="*/ 26459 w 196721"/>
                    <a:gd name="connsiteY7" fmla="*/ 201420 h 325779"/>
                    <a:gd name="connsiteX8" fmla="*/ 11828 w 196721"/>
                    <a:gd name="connsiteY8" fmla="*/ 216051 h 325779"/>
                    <a:gd name="connsiteX9" fmla="*/ 11828 w 196721"/>
                    <a:gd name="connsiteY9" fmla="*/ 289203 h 325779"/>
                    <a:gd name="connsiteX10" fmla="*/ 19143 w 196721"/>
                    <a:gd name="connsiteY10" fmla="*/ 311148 h 325779"/>
                    <a:gd name="connsiteX11" fmla="*/ 33774 w 196721"/>
                    <a:gd name="connsiteY11" fmla="*/ 325779 h 325779"/>
                    <a:gd name="connsiteX12" fmla="*/ 55719 w 196721"/>
                    <a:gd name="connsiteY12" fmla="*/ 318464 h 325779"/>
                    <a:gd name="connsiteX13" fmla="*/ 84980 w 196721"/>
                    <a:gd name="connsiteY13" fmla="*/ 259942 h 325779"/>
                    <a:gd name="connsiteX14" fmla="*/ 99611 w 196721"/>
                    <a:gd name="connsiteY14" fmla="*/ 216051 h 325779"/>
                    <a:gd name="connsiteX15" fmla="*/ 150817 w 196721"/>
                    <a:gd name="connsiteY15" fmla="*/ 172160 h 32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6721" h="325779">
                      <a:moveTo>
                        <a:pt x="150817" y="172160"/>
                      </a:moveTo>
                      <a:cubicBezTo>
                        <a:pt x="142283" y="139242"/>
                        <a:pt x="196721" y="0"/>
                        <a:pt x="48404" y="18540"/>
                      </a:cubicBezTo>
                      <a:cubicBezTo>
                        <a:pt x="40753" y="19496"/>
                        <a:pt x="33774" y="23417"/>
                        <a:pt x="26459" y="25856"/>
                      </a:cubicBezTo>
                      <a:cubicBezTo>
                        <a:pt x="28897" y="47801"/>
                        <a:pt x="28419" y="70271"/>
                        <a:pt x="33774" y="91692"/>
                      </a:cubicBezTo>
                      <a:cubicBezTo>
                        <a:pt x="35906" y="100221"/>
                        <a:pt x="44472" y="105774"/>
                        <a:pt x="48404" y="113638"/>
                      </a:cubicBezTo>
                      <a:cubicBezTo>
                        <a:pt x="51852" y="120535"/>
                        <a:pt x="53281" y="128269"/>
                        <a:pt x="55719" y="135584"/>
                      </a:cubicBezTo>
                      <a:cubicBezTo>
                        <a:pt x="53281" y="155091"/>
                        <a:pt x="56388" y="176141"/>
                        <a:pt x="48404" y="194105"/>
                      </a:cubicBezTo>
                      <a:cubicBezTo>
                        <a:pt x="45272" y="201151"/>
                        <a:pt x="33071" y="197453"/>
                        <a:pt x="26459" y="201420"/>
                      </a:cubicBezTo>
                      <a:cubicBezTo>
                        <a:pt x="20545" y="204969"/>
                        <a:pt x="16705" y="211174"/>
                        <a:pt x="11828" y="216051"/>
                      </a:cubicBezTo>
                      <a:cubicBezTo>
                        <a:pt x="0" y="251534"/>
                        <a:pt x="1321" y="236667"/>
                        <a:pt x="11828" y="289203"/>
                      </a:cubicBezTo>
                      <a:cubicBezTo>
                        <a:pt x="13340" y="296764"/>
                        <a:pt x="15176" y="304536"/>
                        <a:pt x="19143" y="311148"/>
                      </a:cubicBezTo>
                      <a:cubicBezTo>
                        <a:pt x="22692" y="317062"/>
                        <a:pt x="28897" y="320902"/>
                        <a:pt x="33774" y="325779"/>
                      </a:cubicBezTo>
                      <a:cubicBezTo>
                        <a:pt x="41089" y="323341"/>
                        <a:pt x="49107" y="322431"/>
                        <a:pt x="55719" y="318464"/>
                      </a:cubicBezTo>
                      <a:cubicBezTo>
                        <a:pt x="76999" y="305696"/>
                        <a:pt x="77685" y="281828"/>
                        <a:pt x="84980" y="259942"/>
                      </a:cubicBezTo>
                      <a:cubicBezTo>
                        <a:pt x="84980" y="259941"/>
                        <a:pt x="99609" y="216052"/>
                        <a:pt x="99611" y="216051"/>
                      </a:cubicBezTo>
                      <a:cubicBezTo>
                        <a:pt x="124828" y="207645"/>
                        <a:pt x="159352" y="205079"/>
                        <a:pt x="150817" y="17216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5" name="Forma lliure 252">
                  <a:extLst>
                    <a:ext uri="{FF2B5EF4-FFF2-40B4-BE49-F238E27FC236}">
                      <a16:creationId xmlns:a16="http://schemas.microsoft.com/office/drawing/2014/main" id="{1EE65530-E79E-E38D-3EFE-047B3CEDDF5A}"/>
                    </a:ext>
                  </a:extLst>
                </p:cNvPr>
                <p:cNvSpPr/>
                <p:nvPr/>
              </p:nvSpPr>
              <p:spPr bwMode="auto">
                <a:xfrm>
                  <a:off x="7923785" y="3417473"/>
                  <a:ext cx="283365" cy="450583"/>
                </a:xfrm>
                <a:custGeom>
                  <a:avLst/>
                  <a:gdLst>
                    <a:gd name="connsiteX0" fmla="*/ 177603 w 183699"/>
                    <a:gd name="connsiteY0" fmla="*/ 88787 h 286693"/>
                    <a:gd name="connsiteX1" fmla="*/ 133711 w 183699"/>
                    <a:gd name="connsiteY1" fmla="*/ 37581 h 286693"/>
                    <a:gd name="connsiteX2" fmla="*/ 111766 w 183699"/>
                    <a:gd name="connsiteY2" fmla="*/ 22950 h 286693"/>
                    <a:gd name="connsiteX3" fmla="*/ 75190 w 183699"/>
                    <a:gd name="connsiteY3" fmla="*/ 1005 h 286693"/>
                    <a:gd name="connsiteX4" fmla="*/ 67875 w 183699"/>
                    <a:gd name="connsiteY4" fmla="*/ 278982 h 286693"/>
                    <a:gd name="connsiteX5" fmla="*/ 89820 w 183699"/>
                    <a:gd name="connsiteY5" fmla="*/ 286297 h 286693"/>
                    <a:gd name="connsiteX6" fmla="*/ 141027 w 183699"/>
                    <a:gd name="connsiteY6" fmla="*/ 278982 h 286693"/>
                    <a:gd name="connsiteX7" fmla="*/ 148342 w 183699"/>
                    <a:gd name="connsiteY7" fmla="*/ 257037 h 286693"/>
                    <a:gd name="connsiteX8" fmla="*/ 155657 w 183699"/>
                    <a:gd name="connsiteY8" fmla="*/ 147309 h 286693"/>
                    <a:gd name="connsiteX9" fmla="*/ 170287 w 183699"/>
                    <a:gd name="connsiteY9" fmla="*/ 125363 h 286693"/>
                    <a:gd name="connsiteX10" fmla="*/ 177603 w 183699"/>
                    <a:gd name="connsiteY10" fmla="*/ 88787 h 286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3699" h="286693">
                      <a:moveTo>
                        <a:pt x="177603" y="88787"/>
                      </a:moveTo>
                      <a:cubicBezTo>
                        <a:pt x="171507" y="74157"/>
                        <a:pt x="161307" y="61234"/>
                        <a:pt x="133711" y="37581"/>
                      </a:cubicBezTo>
                      <a:cubicBezTo>
                        <a:pt x="127036" y="31859"/>
                        <a:pt x="118631" y="28442"/>
                        <a:pt x="111766" y="22950"/>
                      </a:cubicBezTo>
                      <a:cubicBezTo>
                        <a:pt x="83079" y="0"/>
                        <a:pt x="113297" y="13707"/>
                        <a:pt x="75190" y="1005"/>
                      </a:cubicBezTo>
                      <a:cubicBezTo>
                        <a:pt x="0" y="76190"/>
                        <a:pt x="40777" y="28330"/>
                        <a:pt x="67875" y="278982"/>
                      </a:cubicBezTo>
                      <a:cubicBezTo>
                        <a:pt x="68704" y="286648"/>
                        <a:pt x="82505" y="283859"/>
                        <a:pt x="89820" y="286297"/>
                      </a:cubicBezTo>
                      <a:cubicBezTo>
                        <a:pt x="106889" y="283859"/>
                        <a:pt x="125605" y="286693"/>
                        <a:pt x="141027" y="278982"/>
                      </a:cubicBezTo>
                      <a:cubicBezTo>
                        <a:pt x="147924" y="275534"/>
                        <a:pt x="147491" y="264701"/>
                        <a:pt x="148342" y="257037"/>
                      </a:cubicBezTo>
                      <a:cubicBezTo>
                        <a:pt x="152390" y="220604"/>
                        <a:pt x="149631" y="183467"/>
                        <a:pt x="155657" y="147309"/>
                      </a:cubicBezTo>
                      <a:cubicBezTo>
                        <a:pt x="157102" y="138637"/>
                        <a:pt x="166355" y="133227"/>
                        <a:pt x="170287" y="125363"/>
                      </a:cubicBezTo>
                      <a:cubicBezTo>
                        <a:pt x="173736" y="118466"/>
                        <a:pt x="183699" y="103417"/>
                        <a:pt x="177603" y="8878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6" name="Forma lliure 256">
                  <a:extLst>
                    <a:ext uri="{FF2B5EF4-FFF2-40B4-BE49-F238E27FC236}">
                      <a16:creationId xmlns:a16="http://schemas.microsoft.com/office/drawing/2014/main" id="{D361A39B-3838-9308-8BE4-1673F20B0FA3}"/>
                    </a:ext>
                  </a:extLst>
                </p:cNvPr>
                <p:cNvSpPr/>
                <p:nvPr/>
              </p:nvSpPr>
              <p:spPr bwMode="auto">
                <a:xfrm>
                  <a:off x="4689880" y="3420940"/>
                  <a:ext cx="92093" cy="471379"/>
                </a:xfrm>
                <a:custGeom>
                  <a:avLst/>
                  <a:gdLst>
                    <a:gd name="connsiteX0" fmla="*/ 43892 w 59374"/>
                    <a:gd name="connsiteY0" fmla="*/ 159847 h 298836"/>
                    <a:gd name="connsiteX1" fmla="*/ 29261 w 59374"/>
                    <a:gd name="connsiteY1" fmla="*/ 137901 h 298836"/>
                    <a:gd name="connsiteX2" fmla="*/ 7316 w 59374"/>
                    <a:gd name="connsiteY2" fmla="*/ 64749 h 298836"/>
                    <a:gd name="connsiteX3" fmla="*/ 0 w 59374"/>
                    <a:gd name="connsiteY3" fmla="*/ 86695 h 298836"/>
                    <a:gd name="connsiteX4" fmla="*/ 7316 w 59374"/>
                    <a:gd name="connsiteY4" fmla="*/ 159847 h 298836"/>
                    <a:gd name="connsiteX5" fmla="*/ 21946 w 59374"/>
                    <a:gd name="connsiteY5" fmla="*/ 298836 h 298836"/>
                    <a:gd name="connsiteX6" fmla="*/ 51207 w 59374"/>
                    <a:gd name="connsiteY6" fmla="*/ 291521 h 298836"/>
                    <a:gd name="connsiteX7" fmla="*/ 58522 w 59374"/>
                    <a:gd name="connsiteY7" fmla="*/ 269575 h 298836"/>
                    <a:gd name="connsiteX8" fmla="*/ 43892 w 59374"/>
                    <a:gd name="connsiteY8" fmla="*/ 225684 h 298836"/>
                    <a:gd name="connsiteX9" fmla="*/ 43892 w 59374"/>
                    <a:gd name="connsiteY9" fmla="*/ 159847 h 298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374" h="298836">
                      <a:moveTo>
                        <a:pt x="43892" y="159847"/>
                      </a:moveTo>
                      <a:cubicBezTo>
                        <a:pt x="39015" y="152532"/>
                        <a:pt x="30881" y="146542"/>
                        <a:pt x="29261" y="137901"/>
                      </a:cubicBezTo>
                      <a:cubicBezTo>
                        <a:pt x="20874" y="93169"/>
                        <a:pt x="39691" y="0"/>
                        <a:pt x="7316" y="64749"/>
                      </a:cubicBezTo>
                      <a:cubicBezTo>
                        <a:pt x="3867" y="71646"/>
                        <a:pt x="2439" y="79380"/>
                        <a:pt x="0" y="86695"/>
                      </a:cubicBezTo>
                      <a:cubicBezTo>
                        <a:pt x="2439" y="111079"/>
                        <a:pt x="5362" y="135419"/>
                        <a:pt x="7316" y="159847"/>
                      </a:cubicBezTo>
                      <a:cubicBezTo>
                        <a:pt x="17649" y="289004"/>
                        <a:pt x="5096" y="231435"/>
                        <a:pt x="21946" y="298836"/>
                      </a:cubicBezTo>
                      <a:cubicBezTo>
                        <a:pt x="31700" y="296398"/>
                        <a:pt x="43356" y="297802"/>
                        <a:pt x="51207" y="291521"/>
                      </a:cubicBezTo>
                      <a:cubicBezTo>
                        <a:pt x="57228" y="286704"/>
                        <a:pt x="59374" y="277239"/>
                        <a:pt x="58522" y="269575"/>
                      </a:cubicBezTo>
                      <a:cubicBezTo>
                        <a:pt x="56819" y="254248"/>
                        <a:pt x="43892" y="241106"/>
                        <a:pt x="43892" y="225684"/>
                      </a:cubicBezTo>
                      <a:lnTo>
                        <a:pt x="43892" y="15984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7" name="Forma lliure 257">
                  <a:extLst>
                    <a:ext uri="{FF2B5EF4-FFF2-40B4-BE49-F238E27FC236}">
                      <a16:creationId xmlns:a16="http://schemas.microsoft.com/office/drawing/2014/main" id="{378B5EDE-70A5-2B7A-6805-0425A34002DB}"/>
                    </a:ext>
                  </a:extLst>
                </p:cNvPr>
                <p:cNvSpPr/>
                <p:nvPr/>
              </p:nvSpPr>
              <p:spPr bwMode="auto">
                <a:xfrm>
                  <a:off x="4686336" y="2651482"/>
                  <a:ext cx="297533" cy="225290"/>
                </a:xfrm>
                <a:custGeom>
                  <a:avLst/>
                  <a:gdLst>
                    <a:gd name="connsiteX0" fmla="*/ 186066 w 193382"/>
                    <a:gd name="connsiteY0" fmla="*/ 32394 h 142122"/>
                    <a:gd name="connsiteX1" fmla="*/ 164121 w 193382"/>
                    <a:gd name="connsiteY1" fmla="*/ 17764 h 142122"/>
                    <a:gd name="connsiteX2" fmla="*/ 25132 w 193382"/>
                    <a:gd name="connsiteY2" fmla="*/ 17764 h 142122"/>
                    <a:gd name="connsiteX3" fmla="*/ 17817 w 193382"/>
                    <a:gd name="connsiteY3" fmla="*/ 39709 h 142122"/>
                    <a:gd name="connsiteX4" fmla="*/ 3186 w 193382"/>
                    <a:gd name="connsiteY4" fmla="*/ 54340 h 142122"/>
                    <a:gd name="connsiteX5" fmla="*/ 25132 w 193382"/>
                    <a:gd name="connsiteY5" fmla="*/ 112861 h 142122"/>
                    <a:gd name="connsiteX6" fmla="*/ 39762 w 193382"/>
                    <a:gd name="connsiteY6" fmla="*/ 127492 h 142122"/>
                    <a:gd name="connsiteX7" fmla="*/ 61708 w 193382"/>
                    <a:gd name="connsiteY7" fmla="*/ 142122 h 142122"/>
                    <a:gd name="connsiteX8" fmla="*/ 186066 w 193382"/>
                    <a:gd name="connsiteY8" fmla="*/ 120177 h 142122"/>
                    <a:gd name="connsiteX9" fmla="*/ 193382 w 193382"/>
                    <a:gd name="connsiteY9" fmla="*/ 98231 h 142122"/>
                    <a:gd name="connsiteX10" fmla="*/ 186066 w 193382"/>
                    <a:gd name="connsiteY10" fmla="*/ 54340 h 142122"/>
                    <a:gd name="connsiteX11" fmla="*/ 186066 w 193382"/>
                    <a:gd name="connsiteY11" fmla="*/ 32394 h 142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3382" h="142122">
                      <a:moveTo>
                        <a:pt x="186066" y="32394"/>
                      </a:moveTo>
                      <a:cubicBezTo>
                        <a:pt x="182409" y="26298"/>
                        <a:pt x="172202" y="21227"/>
                        <a:pt x="164121" y="17764"/>
                      </a:cubicBezTo>
                      <a:cubicBezTo>
                        <a:pt x="122672" y="0"/>
                        <a:pt x="59666" y="15462"/>
                        <a:pt x="25132" y="17764"/>
                      </a:cubicBezTo>
                      <a:cubicBezTo>
                        <a:pt x="22694" y="25079"/>
                        <a:pt x="21784" y="33097"/>
                        <a:pt x="17817" y="39709"/>
                      </a:cubicBezTo>
                      <a:cubicBezTo>
                        <a:pt x="14268" y="45623"/>
                        <a:pt x="4161" y="47512"/>
                        <a:pt x="3186" y="54340"/>
                      </a:cubicBezTo>
                      <a:cubicBezTo>
                        <a:pt x="0" y="76643"/>
                        <a:pt x="12250" y="96758"/>
                        <a:pt x="25132" y="112861"/>
                      </a:cubicBezTo>
                      <a:cubicBezTo>
                        <a:pt x="29440" y="118247"/>
                        <a:pt x="34376" y="123184"/>
                        <a:pt x="39762" y="127492"/>
                      </a:cubicBezTo>
                      <a:cubicBezTo>
                        <a:pt x="46627" y="132984"/>
                        <a:pt x="54393" y="137245"/>
                        <a:pt x="61708" y="142122"/>
                      </a:cubicBezTo>
                      <a:cubicBezTo>
                        <a:pt x="171754" y="126402"/>
                        <a:pt x="131406" y="138397"/>
                        <a:pt x="186066" y="120177"/>
                      </a:cubicBezTo>
                      <a:cubicBezTo>
                        <a:pt x="188505" y="112862"/>
                        <a:pt x="193382" y="105942"/>
                        <a:pt x="193382" y="98231"/>
                      </a:cubicBezTo>
                      <a:cubicBezTo>
                        <a:pt x="193382" y="83399"/>
                        <a:pt x="188164" y="69023"/>
                        <a:pt x="186066" y="54340"/>
                      </a:cubicBezTo>
                      <a:cubicBezTo>
                        <a:pt x="185721" y="51926"/>
                        <a:pt x="189723" y="38490"/>
                        <a:pt x="186066" y="3239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8" name="Forma lliure 258">
                  <a:extLst>
                    <a:ext uri="{FF2B5EF4-FFF2-40B4-BE49-F238E27FC236}">
                      <a16:creationId xmlns:a16="http://schemas.microsoft.com/office/drawing/2014/main" id="{43960D22-D0E1-93A8-AFE2-FB716513164A}"/>
                    </a:ext>
                  </a:extLst>
                </p:cNvPr>
                <p:cNvSpPr/>
                <p:nvPr/>
              </p:nvSpPr>
              <p:spPr bwMode="auto">
                <a:xfrm>
                  <a:off x="5242442" y="2644550"/>
                  <a:ext cx="304618" cy="232222"/>
                </a:xfrm>
                <a:custGeom>
                  <a:avLst/>
                  <a:gdLst>
                    <a:gd name="connsiteX0" fmla="*/ 162696 w 199175"/>
                    <a:gd name="connsiteY0" fmla="*/ 43891 h 146304"/>
                    <a:gd name="connsiteX1" fmla="*/ 104174 w 199175"/>
                    <a:gd name="connsiteY1" fmla="*/ 14631 h 146304"/>
                    <a:gd name="connsiteX2" fmla="*/ 60283 w 199175"/>
                    <a:gd name="connsiteY2" fmla="*/ 0 h 146304"/>
                    <a:gd name="connsiteX3" fmla="*/ 1761 w 199175"/>
                    <a:gd name="connsiteY3" fmla="*/ 21946 h 146304"/>
                    <a:gd name="connsiteX4" fmla="*/ 23707 w 199175"/>
                    <a:gd name="connsiteY4" fmla="*/ 73152 h 146304"/>
                    <a:gd name="connsiteX5" fmla="*/ 67598 w 199175"/>
                    <a:gd name="connsiteY5" fmla="*/ 87783 h 146304"/>
                    <a:gd name="connsiteX6" fmla="*/ 82228 w 199175"/>
                    <a:gd name="connsiteY6" fmla="*/ 109728 h 146304"/>
                    <a:gd name="connsiteX7" fmla="*/ 118804 w 199175"/>
                    <a:gd name="connsiteY7" fmla="*/ 138989 h 146304"/>
                    <a:gd name="connsiteX8" fmla="*/ 140750 w 199175"/>
                    <a:gd name="connsiteY8" fmla="*/ 146304 h 146304"/>
                    <a:gd name="connsiteX9" fmla="*/ 162696 w 199175"/>
                    <a:gd name="connsiteY9" fmla="*/ 43891 h 146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175" h="146304">
                      <a:moveTo>
                        <a:pt x="162696" y="43891"/>
                      </a:moveTo>
                      <a:cubicBezTo>
                        <a:pt x="156600" y="21946"/>
                        <a:pt x="199175" y="57813"/>
                        <a:pt x="104174" y="14631"/>
                      </a:cubicBezTo>
                      <a:cubicBezTo>
                        <a:pt x="90135" y="8249"/>
                        <a:pt x="60283" y="0"/>
                        <a:pt x="60283" y="0"/>
                      </a:cubicBezTo>
                      <a:cubicBezTo>
                        <a:pt x="55889" y="732"/>
                        <a:pt x="5350" y="415"/>
                        <a:pt x="1761" y="21946"/>
                      </a:cubicBezTo>
                      <a:cubicBezTo>
                        <a:pt x="0" y="32513"/>
                        <a:pt x="13300" y="66648"/>
                        <a:pt x="23707" y="73152"/>
                      </a:cubicBezTo>
                      <a:cubicBezTo>
                        <a:pt x="36785" y="81325"/>
                        <a:pt x="67598" y="87783"/>
                        <a:pt x="67598" y="87783"/>
                      </a:cubicBezTo>
                      <a:cubicBezTo>
                        <a:pt x="72475" y="95098"/>
                        <a:pt x="76736" y="102863"/>
                        <a:pt x="82228" y="109728"/>
                      </a:cubicBezTo>
                      <a:cubicBezTo>
                        <a:pt x="91300" y="121068"/>
                        <a:pt x="106130" y="132652"/>
                        <a:pt x="118804" y="138989"/>
                      </a:cubicBezTo>
                      <a:cubicBezTo>
                        <a:pt x="125701" y="142437"/>
                        <a:pt x="133435" y="143866"/>
                        <a:pt x="140750" y="146304"/>
                      </a:cubicBezTo>
                      <a:cubicBezTo>
                        <a:pt x="166201" y="108128"/>
                        <a:pt x="168792" y="65837"/>
                        <a:pt x="162696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69" name="Forma lliure 259">
                  <a:extLst>
                    <a:ext uri="{FF2B5EF4-FFF2-40B4-BE49-F238E27FC236}">
                      <a16:creationId xmlns:a16="http://schemas.microsoft.com/office/drawing/2014/main" id="{23C114C2-274D-4EA3-01F7-AFBAFF1DFFDF}"/>
                    </a:ext>
                  </a:extLst>
                </p:cNvPr>
                <p:cNvSpPr/>
                <p:nvPr/>
              </p:nvSpPr>
              <p:spPr bwMode="auto">
                <a:xfrm>
                  <a:off x="5738331" y="2668811"/>
                  <a:ext cx="432132" cy="176768"/>
                </a:xfrm>
                <a:custGeom>
                  <a:avLst/>
                  <a:gdLst>
                    <a:gd name="connsiteX0" fmla="*/ 190195 w 278256"/>
                    <a:gd name="connsiteY0" fmla="*/ 8222 h 113313"/>
                    <a:gd name="connsiteX1" fmla="*/ 80467 w 278256"/>
                    <a:gd name="connsiteY1" fmla="*/ 15537 h 113313"/>
                    <a:gd name="connsiteX2" fmla="*/ 58522 w 278256"/>
                    <a:gd name="connsiteY2" fmla="*/ 37483 h 113313"/>
                    <a:gd name="connsiteX3" fmla="*/ 14630 w 278256"/>
                    <a:gd name="connsiteY3" fmla="*/ 52113 h 113313"/>
                    <a:gd name="connsiteX4" fmla="*/ 0 w 278256"/>
                    <a:gd name="connsiteY4" fmla="*/ 74059 h 113313"/>
                    <a:gd name="connsiteX5" fmla="*/ 14630 w 278256"/>
                    <a:gd name="connsiteY5" fmla="*/ 96004 h 113313"/>
                    <a:gd name="connsiteX6" fmla="*/ 175565 w 278256"/>
                    <a:gd name="connsiteY6" fmla="*/ 103319 h 113313"/>
                    <a:gd name="connsiteX7" fmla="*/ 234086 w 278256"/>
                    <a:gd name="connsiteY7" fmla="*/ 96004 h 113313"/>
                    <a:gd name="connsiteX8" fmla="*/ 190195 w 278256"/>
                    <a:gd name="connsiteY8" fmla="*/ 907 h 113313"/>
                    <a:gd name="connsiteX9" fmla="*/ 190195 w 278256"/>
                    <a:gd name="connsiteY9" fmla="*/ 8222 h 11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8256" h="113313">
                      <a:moveTo>
                        <a:pt x="190195" y="8222"/>
                      </a:moveTo>
                      <a:cubicBezTo>
                        <a:pt x="171907" y="10660"/>
                        <a:pt x="116251" y="7585"/>
                        <a:pt x="80467" y="15537"/>
                      </a:cubicBezTo>
                      <a:cubicBezTo>
                        <a:pt x="70368" y="17781"/>
                        <a:pt x="67565" y="32459"/>
                        <a:pt x="58522" y="37483"/>
                      </a:cubicBezTo>
                      <a:cubicBezTo>
                        <a:pt x="45041" y="44973"/>
                        <a:pt x="14630" y="52113"/>
                        <a:pt x="14630" y="52113"/>
                      </a:cubicBezTo>
                      <a:cubicBezTo>
                        <a:pt x="9753" y="59428"/>
                        <a:pt x="0" y="65267"/>
                        <a:pt x="0" y="74059"/>
                      </a:cubicBezTo>
                      <a:cubicBezTo>
                        <a:pt x="0" y="82851"/>
                        <a:pt x="5958" y="94559"/>
                        <a:pt x="14630" y="96004"/>
                      </a:cubicBezTo>
                      <a:cubicBezTo>
                        <a:pt x="67600" y="104832"/>
                        <a:pt x="121920" y="100881"/>
                        <a:pt x="175565" y="103319"/>
                      </a:cubicBezTo>
                      <a:cubicBezTo>
                        <a:pt x="195072" y="100881"/>
                        <a:pt x="224766" y="113313"/>
                        <a:pt x="234086" y="96004"/>
                      </a:cubicBezTo>
                      <a:cubicBezTo>
                        <a:pt x="278256" y="13973"/>
                        <a:pt x="233324" y="6298"/>
                        <a:pt x="190195" y="907"/>
                      </a:cubicBezTo>
                      <a:cubicBezTo>
                        <a:pt x="182936" y="0"/>
                        <a:pt x="208483" y="5784"/>
                        <a:pt x="190195" y="822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0" name="Forma lliure 260">
                  <a:extLst>
                    <a:ext uri="{FF2B5EF4-FFF2-40B4-BE49-F238E27FC236}">
                      <a16:creationId xmlns:a16="http://schemas.microsoft.com/office/drawing/2014/main" id="{0E7D5F0F-D414-A603-55F4-DA6DF474180B}"/>
                    </a:ext>
                  </a:extLst>
                </p:cNvPr>
                <p:cNvSpPr/>
                <p:nvPr/>
              </p:nvSpPr>
              <p:spPr bwMode="auto">
                <a:xfrm>
                  <a:off x="6276726" y="2585626"/>
                  <a:ext cx="343579" cy="162904"/>
                </a:xfrm>
                <a:custGeom>
                  <a:avLst/>
                  <a:gdLst>
                    <a:gd name="connsiteX0" fmla="*/ 221786 w 221786"/>
                    <a:gd name="connsiteY0" fmla="*/ 52684 h 103890"/>
                    <a:gd name="connsiteX1" fmla="*/ 141318 w 221786"/>
                    <a:gd name="connsiteY1" fmla="*/ 1477 h 103890"/>
                    <a:gd name="connsiteX2" fmla="*/ 9645 w 221786"/>
                    <a:gd name="connsiteY2" fmla="*/ 8792 h 103890"/>
                    <a:gd name="connsiteX3" fmla="*/ 16960 w 221786"/>
                    <a:gd name="connsiteY3" fmla="*/ 38053 h 103890"/>
                    <a:gd name="connsiteX4" fmla="*/ 46221 w 221786"/>
                    <a:gd name="connsiteY4" fmla="*/ 67314 h 103890"/>
                    <a:gd name="connsiteX5" fmla="*/ 68166 w 221786"/>
                    <a:gd name="connsiteY5" fmla="*/ 81944 h 103890"/>
                    <a:gd name="connsiteX6" fmla="*/ 97427 w 221786"/>
                    <a:gd name="connsiteY6" fmla="*/ 89260 h 103890"/>
                    <a:gd name="connsiteX7" fmla="*/ 199840 w 221786"/>
                    <a:gd name="connsiteY7" fmla="*/ 103890 h 103890"/>
                    <a:gd name="connsiteX8" fmla="*/ 221786 w 221786"/>
                    <a:gd name="connsiteY8" fmla="*/ 52684 h 1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1786" h="103890">
                      <a:moveTo>
                        <a:pt x="221786" y="52684"/>
                      </a:moveTo>
                      <a:cubicBezTo>
                        <a:pt x="169102" y="0"/>
                        <a:pt x="198183" y="12850"/>
                        <a:pt x="141318" y="1477"/>
                      </a:cubicBezTo>
                      <a:lnTo>
                        <a:pt x="9645" y="8792"/>
                      </a:lnTo>
                      <a:cubicBezTo>
                        <a:pt x="0" y="11629"/>
                        <a:pt x="14198" y="28386"/>
                        <a:pt x="16960" y="38053"/>
                      </a:cubicBezTo>
                      <a:cubicBezTo>
                        <a:pt x="25173" y="66801"/>
                        <a:pt x="18500" y="58074"/>
                        <a:pt x="46221" y="67314"/>
                      </a:cubicBezTo>
                      <a:cubicBezTo>
                        <a:pt x="53536" y="72191"/>
                        <a:pt x="60085" y="78481"/>
                        <a:pt x="68166" y="81944"/>
                      </a:cubicBezTo>
                      <a:cubicBezTo>
                        <a:pt x="77407" y="85905"/>
                        <a:pt x="87613" y="87079"/>
                        <a:pt x="97427" y="89260"/>
                      </a:cubicBezTo>
                      <a:cubicBezTo>
                        <a:pt x="144003" y="99611"/>
                        <a:pt x="142338" y="97501"/>
                        <a:pt x="199840" y="103890"/>
                      </a:cubicBezTo>
                      <a:cubicBezTo>
                        <a:pt x="215823" y="79915"/>
                        <a:pt x="214470" y="90736"/>
                        <a:pt x="221786" y="5268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1" name="Forma lliure 261">
                  <a:extLst>
                    <a:ext uri="{FF2B5EF4-FFF2-40B4-BE49-F238E27FC236}">
                      <a16:creationId xmlns:a16="http://schemas.microsoft.com/office/drawing/2014/main" id="{11D1E9E9-D9C6-AC61-E5BE-FBBB048FF370}"/>
                    </a:ext>
                  </a:extLst>
                </p:cNvPr>
                <p:cNvSpPr/>
                <p:nvPr/>
              </p:nvSpPr>
              <p:spPr bwMode="auto">
                <a:xfrm>
                  <a:off x="6800951" y="2738132"/>
                  <a:ext cx="272739" cy="173301"/>
                </a:xfrm>
                <a:custGeom>
                  <a:avLst/>
                  <a:gdLst>
                    <a:gd name="connsiteX0" fmla="*/ 146304 w 178736"/>
                    <a:gd name="connsiteY0" fmla="*/ 21945 h 109981"/>
                    <a:gd name="connsiteX1" fmla="*/ 0 w 178736"/>
                    <a:gd name="connsiteY1" fmla="*/ 14630 h 109981"/>
                    <a:gd name="connsiteX2" fmla="*/ 14630 w 178736"/>
                    <a:gd name="connsiteY2" fmla="*/ 73152 h 109981"/>
                    <a:gd name="connsiteX3" fmla="*/ 43891 w 178736"/>
                    <a:gd name="connsiteY3" fmla="*/ 102413 h 109981"/>
                    <a:gd name="connsiteX4" fmla="*/ 160934 w 178736"/>
                    <a:gd name="connsiteY4" fmla="*/ 95097 h 109981"/>
                    <a:gd name="connsiteX5" fmla="*/ 160934 w 178736"/>
                    <a:gd name="connsiteY5" fmla="*/ 0 h 109981"/>
                    <a:gd name="connsiteX6" fmla="*/ 146304 w 178736"/>
                    <a:gd name="connsiteY6" fmla="*/ 21945 h 10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8736" h="109981">
                      <a:moveTo>
                        <a:pt x="146304" y="21945"/>
                      </a:moveTo>
                      <a:cubicBezTo>
                        <a:pt x="59297" y="194"/>
                        <a:pt x="107820" y="5645"/>
                        <a:pt x="0" y="14630"/>
                      </a:cubicBezTo>
                      <a:cubicBezTo>
                        <a:pt x="767" y="18466"/>
                        <a:pt x="8382" y="64405"/>
                        <a:pt x="14630" y="73152"/>
                      </a:cubicBezTo>
                      <a:cubicBezTo>
                        <a:pt x="22647" y="84376"/>
                        <a:pt x="43891" y="102413"/>
                        <a:pt x="43891" y="102413"/>
                      </a:cubicBezTo>
                      <a:cubicBezTo>
                        <a:pt x="82905" y="99974"/>
                        <a:pt x="124788" y="109981"/>
                        <a:pt x="160934" y="95097"/>
                      </a:cubicBezTo>
                      <a:cubicBezTo>
                        <a:pt x="178736" y="87767"/>
                        <a:pt x="161451" y="3618"/>
                        <a:pt x="160934" y="0"/>
                      </a:cubicBezTo>
                      <a:lnTo>
                        <a:pt x="146304" y="21945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2" name="Forma lliure 262">
                  <a:extLst>
                    <a:ext uri="{FF2B5EF4-FFF2-40B4-BE49-F238E27FC236}">
                      <a16:creationId xmlns:a16="http://schemas.microsoft.com/office/drawing/2014/main" id="{EF1E11B6-653F-52FE-DF6D-6918F2B437ED}"/>
                    </a:ext>
                  </a:extLst>
                </p:cNvPr>
                <p:cNvSpPr/>
                <p:nvPr/>
              </p:nvSpPr>
              <p:spPr bwMode="auto">
                <a:xfrm>
                  <a:off x="7272046" y="2606422"/>
                  <a:ext cx="417963" cy="259954"/>
                </a:xfrm>
                <a:custGeom>
                  <a:avLst/>
                  <a:gdLst>
                    <a:gd name="connsiteX0" fmla="*/ 234087 w 270663"/>
                    <a:gd name="connsiteY0" fmla="*/ 10975 h 164594"/>
                    <a:gd name="connsiteX1" fmla="*/ 117043 w 270663"/>
                    <a:gd name="connsiteY1" fmla="*/ 18290 h 164594"/>
                    <a:gd name="connsiteX2" fmla="*/ 109728 w 270663"/>
                    <a:gd name="connsiteY2" fmla="*/ 76812 h 164594"/>
                    <a:gd name="connsiteX3" fmla="*/ 0 w 270663"/>
                    <a:gd name="connsiteY3" fmla="*/ 84127 h 164594"/>
                    <a:gd name="connsiteX4" fmla="*/ 14631 w 270663"/>
                    <a:gd name="connsiteY4" fmla="*/ 157279 h 164594"/>
                    <a:gd name="connsiteX5" fmla="*/ 36576 w 270663"/>
                    <a:gd name="connsiteY5" fmla="*/ 164594 h 164594"/>
                    <a:gd name="connsiteX6" fmla="*/ 95098 w 270663"/>
                    <a:gd name="connsiteY6" fmla="*/ 149964 h 164594"/>
                    <a:gd name="connsiteX7" fmla="*/ 270663 w 270663"/>
                    <a:gd name="connsiteY7" fmla="*/ 142648 h 164594"/>
                    <a:gd name="connsiteX8" fmla="*/ 263347 w 270663"/>
                    <a:gd name="connsiteY8" fmla="*/ 54866 h 164594"/>
                    <a:gd name="connsiteX9" fmla="*/ 256032 w 270663"/>
                    <a:gd name="connsiteY9" fmla="*/ 32920 h 164594"/>
                    <a:gd name="connsiteX10" fmla="*/ 234087 w 270663"/>
                    <a:gd name="connsiteY10" fmla="*/ 10975 h 164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0663" h="164594">
                      <a:moveTo>
                        <a:pt x="234087" y="10975"/>
                      </a:moveTo>
                      <a:cubicBezTo>
                        <a:pt x="210922" y="8537"/>
                        <a:pt x="151591" y="0"/>
                        <a:pt x="117043" y="18290"/>
                      </a:cubicBezTo>
                      <a:cubicBezTo>
                        <a:pt x="99668" y="27488"/>
                        <a:pt x="126862" y="67174"/>
                        <a:pt x="109728" y="76812"/>
                      </a:cubicBezTo>
                      <a:cubicBezTo>
                        <a:pt x="77779" y="94784"/>
                        <a:pt x="36576" y="81689"/>
                        <a:pt x="0" y="84127"/>
                      </a:cubicBezTo>
                      <a:cubicBezTo>
                        <a:pt x="4877" y="108511"/>
                        <a:pt x="4341" y="134641"/>
                        <a:pt x="14631" y="157279"/>
                      </a:cubicBezTo>
                      <a:cubicBezTo>
                        <a:pt x="17822" y="164299"/>
                        <a:pt x="28865" y="164594"/>
                        <a:pt x="36576" y="164594"/>
                      </a:cubicBezTo>
                      <a:cubicBezTo>
                        <a:pt x="151950" y="164594"/>
                        <a:pt x="17177" y="155736"/>
                        <a:pt x="95098" y="149964"/>
                      </a:cubicBezTo>
                      <a:cubicBezTo>
                        <a:pt x="153510" y="145637"/>
                        <a:pt x="212141" y="145087"/>
                        <a:pt x="270663" y="142648"/>
                      </a:cubicBezTo>
                      <a:cubicBezTo>
                        <a:pt x="268224" y="113387"/>
                        <a:pt x="267228" y="83971"/>
                        <a:pt x="263347" y="54866"/>
                      </a:cubicBezTo>
                      <a:cubicBezTo>
                        <a:pt x="262328" y="47223"/>
                        <a:pt x="259480" y="39817"/>
                        <a:pt x="256032" y="32920"/>
                      </a:cubicBezTo>
                      <a:cubicBezTo>
                        <a:pt x="252100" y="25057"/>
                        <a:pt x="257252" y="13413"/>
                        <a:pt x="234087" y="1097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3" name="Forma lliure 263">
                  <a:extLst>
                    <a:ext uri="{FF2B5EF4-FFF2-40B4-BE49-F238E27FC236}">
                      <a16:creationId xmlns:a16="http://schemas.microsoft.com/office/drawing/2014/main" id="{CAF507D1-CE4A-E84D-542D-A5948A4622AD}"/>
                    </a:ext>
                  </a:extLst>
                </p:cNvPr>
                <p:cNvSpPr/>
                <p:nvPr/>
              </p:nvSpPr>
              <p:spPr bwMode="auto">
                <a:xfrm>
                  <a:off x="7824607" y="2644550"/>
                  <a:ext cx="311702" cy="197563"/>
                </a:xfrm>
                <a:custGeom>
                  <a:avLst/>
                  <a:gdLst>
                    <a:gd name="connsiteX0" fmla="*/ 175565 w 201938"/>
                    <a:gd name="connsiteY0" fmla="*/ 7315 h 124649"/>
                    <a:gd name="connsiteX1" fmla="*/ 36576 w 201938"/>
                    <a:gd name="connsiteY1" fmla="*/ 0 h 124649"/>
                    <a:gd name="connsiteX2" fmla="*/ 7315 w 201938"/>
                    <a:gd name="connsiteY2" fmla="*/ 7315 h 124649"/>
                    <a:gd name="connsiteX3" fmla="*/ 0 w 201938"/>
                    <a:gd name="connsiteY3" fmla="*/ 29261 h 124649"/>
                    <a:gd name="connsiteX4" fmla="*/ 21946 w 201938"/>
                    <a:gd name="connsiteY4" fmla="*/ 51207 h 124649"/>
                    <a:gd name="connsiteX5" fmla="*/ 43891 w 201938"/>
                    <a:gd name="connsiteY5" fmla="*/ 58522 h 124649"/>
                    <a:gd name="connsiteX6" fmla="*/ 109728 w 201938"/>
                    <a:gd name="connsiteY6" fmla="*/ 65837 h 124649"/>
                    <a:gd name="connsiteX7" fmla="*/ 138989 w 201938"/>
                    <a:gd name="connsiteY7" fmla="*/ 95098 h 124649"/>
                    <a:gd name="connsiteX8" fmla="*/ 146304 w 201938"/>
                    <a:gd name="connsiteY8" fmla="*/ 117043 h 124649"/>
                    <a:gd name="connsiteX9" fmla="*/ 175565 w 201938"/>
                    <a:gd name="connsiteY9" fmla="*/ 124359 h 124649"/>
                    <a:gd name="connsiteX10" fmla="*/ 197510 w 201938"/>
                    <a:gd name="connsiteY10" fmla="*/ 117043 h 124649"/>
                    <a:gd name="connsiteX11" fmla="*/ 190195 w 201938"/>
                    <a:gd name="connsiteY11" fmla="*/ 36576 h 124649"/>
                    <a:gd name="connsiteX12" fmla="*/ 175565 w 201938"/>
                    <a:gd name="connsiteY12" fmla="*/ 7315 h 12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1938" h="124649">
                      <a:moveTo>
                        <a:pt x="175565" y="7315"/>
                      </a:moveTo>
                      <a:cubicBezTo>
                        <a:pt x="149962" y="1219"/>
                        <a:pt x="82970" y="0"/>
                        <a:pt x="36576" y="0"/>
                      </a:cubicBezTo>
                      <a:cubicBezTo>
                        <a:pt x="26522" y="0"/>
                        <a:pt x="15166" y="1034"/>
                        <a:pt x="7315" y="7315"/>
                      </a:cubicBezTo>
                      <a:cubicBezTo>
                        <a:pt x="1294" y="12132"/>
                        <a:pt x="2438" y="21946"/>
                        <a:pt x="0" y="29261"/>
                      </a:cubicBezTo>
                      <a:cubicBezTo>
                        <a:pt x="7315" y="36576"/>
                        <a:pt x="13338" y="45468"/>
                        <a:pt x="21946" y="51207"/>
                      </a:cubicBezTo>
                      <a:cubicBezTo>
                        <a:pt x="28362" y="55484"/>
                        <a:pt x="36285" y="57254"/>
                        <a:pt x="43891" y="58522"/>
                      </a:cubicBezTo>
                      <a:cubicBezTo>
                        <a:pt x="65671" y="62152"/>
                        <a:pt x="87782" y="63399"/>
                        <a:pt x="109728" y="65837"/>
                      </a:cubicBezTo>
                      <a:cubicBezTo>
                        <a:pt x="119482" y="75591"/>
                        <a:pt x="130971" y="83874"/>
                        <a:pt x="138989" y="95098"/>
                      </a:cubicBezTo>
                      <a:cubicBezTo>
                        <a:pt x="143471" y="101372"/>
                        <a:pt x="140283" y="112226"/>
                        <a:pt x="146304" y="117043"/>
                      </a:cubicBezTo>
                      <a:cubicBezTo>
                        <a:pt x="154155" y="123324"/>
                        <a:pt x="165811" y="121920"/>
                        <a:pt x="175565" y="124359"/>
                      </a:cubicBezTo>
                      <a:cubicBezTo>
                        <a:pt x="182880" y="121920"/>
                        <a:pt x="196242" y="124649"/>
                        <a:pt x="197510" y="117043"/>
                      </a:cubicBezTo>
                      <a:cubicBezTo>
                        <a:pt x="201938" y="90476"/>
                        <a:pt x="192114" y="63440"/>
                        <a:pt x="190195" y="36576"/>
                      </a:cubicBezTo>
                      <a:cubicBezTo>
                        <a:pt x="189674" y="29280"/>
                        <a:pt x="201168" y="13411"/>
                        <a:pt x="175565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4" name="Forma lliure 267">
                  <a:extLst>
                    <a:ext uri="{FF2B5EF4-FFF2-40B4-BE49-F238E27FC236}">
                      <a16:creationId xmlns:a16="http://schemas.microsoft.com/office/drawing/2014/main" id="{E2622A4A-D34A-777E-C0EC-82EBFFC2215D}"/>
                    </a:ext>
                  </a:extLst>
                </p:cNvPr>
                <p:cNvSpPr/>
                <p:nvPr/>
              </p:nvSpPr>
              <p:spPr bwMode="auto">
                <a:xfrm>
                  <a:off x="4640291" y="3996301"/>
                  <a:ext cx="290449" cy="155971"/>
                </a:xfrm>
                <a:custGeom>
                  <a:avLst/>
                  <a:gdLst>
                    <a:gd name="connsiteX0" fmla="*/ 171781 w 187631"/>
                    <a:gd name="connsiteY0" fmla="*/ 87782 h 99974"/>
                    <a:gd name="connsiteX1" fmla="*/ 54738 w 187631"/>
                    <a:gd name="connsiteY1" fmla="*/ 0 h 99974"/>
                    <a:gd name="connsiteX2" fmla="*/ 18162 w 187631"/>
                    <a:gd name="connsiteY2" fmla="*/ 7315 h 99974"/>
                    <a:gd name="connsiteX3" fmla="*/ 25477 w 187631"/>
                    <a:gd name="connsiteY3" fmla="*/ 58521 h 99974"/>
                    <a:gd name="connsiteX4" fmla="*/ 47423 w 187631"/>
                    <a:gd name="connsiteY4" fmla="*/ 65836 h 99974"/>
                    <a:gd name="connsiteX5" fmla="*/ 149836 w 187631"/>
                    <a:gd name="connsiteY5" fmla="*/ 73152 h 99974"/>
                    <a:gd name="connsiteX6" fmla="*/ 171781 w 187631"/>
                    <a:gd name="connsiteY6" fmla="*/ 87782 h 9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631" h="99974">
                      <a:moveTo>
                        <a:pt x="171781" y="87782"/>
                      </a:moveTo>
                      <a:cubicBezTo>
                        <a:pt x="155931" y="75590"/>
                        <a:pt x="128510" y="14754"/>
                        <a:pt x="54738" y="0"/>
                      </a:cubicBezTo>
                      <a:cubicBezTo>
                        <a:pt x="42546" y="2438"/>
                        <a:pt x="28507" y="418"/>
                        <a:pt x="18162" y="7315"/>
                      </a:cubicBezTo>
                      <a:cubicBezTo>
                        <a:pt x="0" y="19423"/>
                        <a:pt x="17862" y="50906"/>
                        <a:pt x="25477" y="58521"/>
                      </a:cubicBezTo>
                      <a:cubicBezTo>
                        <a:pt x="30930" y="63974"/>
                        <a:pt x="39765" y="64935"/>
                        <a:pt x="47423" y="65836"/>
                      </a:cubicBezTo>
                      <a:cubicBezTo>
                        <a:pt x="81413" y="69835"/>
                        <a:pt x="115698" y="70713"/>
                        <a:pt x="149836" y="73152"/>
                      </a:cubicBezTo>
                      <a:cubicBezTo>
                        <a:pt x="175052" y="81557"/>
                        <a:pt x="187631" y="99974"/>
                        <a:pt x="171781" y="8778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5" name="Forma lliure 268">
                  <a:extLst>
                    <a:ext uri="{FF2B5EF4-FFF2-40B4-BE49-F238E27FC236}">
                      <a16:creationId xmlns:a16="http://schemas.microsoft.com/office/drawing/2014/main" id="{876BA72F-4EB2-32DE-87B3-A3A290E84741}"/>
                    </a:ext>
                  </a:extLst>
                </p:cNvPr>
                <p:cNvSpPr/>
                <p:nvPr/>
              </p:nvSpPr>
              <p:spPr bwMode="auto">
                <a:xfrm>
                  <a:off x="4973245" y="4283980"/>
                  <a:ext cx="258570" cy="270350"/>
                </a:xfrm>
                <a:custGeom>
                  <a:avLst/>
                  <a:gdLst>
                    <a:gd name="connsiteX0" fmla="*/ 160935 w 168250"/>
                    <a:gd name="connsiteY0" fmla="*/ 43891 h 170664"/>
                    <a:gd name="connsiteX1" fmla="*/ 153620 w 168250"/>
                    <a:gd name="connsiteY1" fmla="*/ 21945 h 170664"/>
                    <a:gd name="connsiteX2" fmla="*/ 117044 w 168250"/>
                    <a:gd name="connsiteY2" fmla="*/ 0 h 170664"/>
                    <a:gd name="connsiteX3" fmla="*/ 21946 w 168250"/>
                    <a:gd name="connsiteY3" fmla="*/ 36576 h 170664"/>
                    <a:gd name="connsiteX4" fmla="*/ 0 w 168250"/>
                    <a:gd name="connsiteY4" fmla="*/ 58521 h 170664"/>
                    <a:gd name="connsiteX5" fmla="*/ 14631 w 168250"/>
                    <a:gd name="connsiteY5" fmla="*/ 80467 h 170664"/>
                    <a:gd name="connsiteX6" fmla="*/ 36576 w 168250"/>
                    <a:gd name="connsiteY6" fmla="*/ 109728 h 170664"/>
                    <a:gd name="connsiteX7" fmla="*/ 73152 w 168250"/>
                    <a:gd name="connsiteY7" fmla="*/ 168249 h 170664"/>
                    <a:gd name="connsiteX8" fmla="*/ 138989 w 168250"/>
                    <a:gd name="connsiteY8" fmla="*/ 160934 h 170664"/>
                    <a:gd name="connsiteX9" fmla="*/ 146304 w 168250"/>
                    <a:gd name="connsiteY9" fmla="*/ 117043 h 170664"/>
                    <a:gd name="connsiteX10" fmla="*/ 160935 w 168250"/>
                    <a:gd name="connsiteY10" fmla="*/ 95097 h 170664"/>
                    <a:gd name="connsiteX11" fmla="*/ 168250 w 168250"/>
                    <a:gd name="connsiteY11" fmla="*/ 73152 h 170664"/>
                    <a:gd name="connsiteX12" fmla="*/ 160935 w 168250"/>
                    <a:gd name="connsiteY12" fmla="*/ 43891 h 170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8250" h="170664">
                      <a:moveTo>
                        <a:pt x="160935" y="43891"/>
                      </a:moveTo>
                      <a:cubicBezTo>
                        <a:pt x="158497" y="35357"/>
                        <a:pt x="157587" y="28557"/>
                        <a:pt x="153620" y="21945"/>
                      </a:cubicBezTo>
                      <a:cubicBezTo>
                        <a:pt x="143579" y="5210"/>
                        <a:pt x="134304" y="5753"/>
                        <a:pt x="117044" y="0"/>
                      </a:cubicBezTo>
                      <a:cubicBezTo>
                        <a:pt x="78484" y="11017"/>
                        <a:pt x="55569" y="14161"/>
                        <a:pt x="21946" y="36576"/>
                      </a:cubicBezTo>
                      <a:cubicBezTo>
                        <a:pt x="13338" y="42314"/>
                        <a:pt x="7315" y="51206"/>
                        <a:pt x="0" y="58521"/>
                      </a:cubicBezTo>
                      <a:cubicBezTo>
                        <a:pt x="4877" y="65836"/>
                        <a:pt x="9521" y="73313"/>
                        <a:pt x="14631" y="80467"/>
                      </a:cubicBezTo>
                      <a:cubicBezTo>
                        <a:pt x="21717" y="90388"/>
                        <a:pt x="31124" y="98823"/>
                        <a:pt x="36576" y="109728"/>
                      </a:cubicBezTo>
                      <a:cubicBezTo>
                        <a:pt x="67044" y="170664"/>
                        <a:pt x="30932" y="140102"/>
                        <a:pt x="73152" y="168249"/>
                      </a:cubicBezTo>
                      <a:lnTo>
                        <a:pt x="138989" y="160934"/>
                      </a:lnTo>
                      <a:cubicBezTo>
                        <a:pt x="151140" y="152428"/>
                        <a:pt x="141614" y="131114"/>
                        <a:pt x="146304" y="117043"/>
                      </a:cubicBezTo>
                      <a:cubicBezTo>
                        <a:pt x="149084" y="108702"/>
                        <a:pt x="156058" y="102412"/>
                        <a:pt x="160935" y="95097"/>
                      </a:cubicBezTo>
                      <a:cubicBezTo>
                        <a:pt x="163373" y="87782"/>
                        <a:pt x="168250" y="80863"/>
                        <a:pt x="168250" y="73152"/>
                      </a:cubicBezTo>
                      <a:cubicBezTo>
                        <a:pt x="168250" y="64112"/>
                        <a:pt x="163373" y="52426"/>
                        <a:pt x="160935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6" name="Forma lliure 269">
                  <a:extLst>
                    <a:ext uri="{FF2B5EF4-FFF2-40B4-BE49-F238E27FC236}">
                      <a16:creationId xmlns:a16="http://schemas.microsoft.com/office/drawing/2014/main" id="{24113A80-4CE4-FEBF-532E-89EE9C7628B5}"/>
                    </a:ext>
                  </a:extLst>
                </p:cNvPr>
                <p:cNvSpPr/>
                <p:nvPr/>
              </p:nvSpPr>
              <p:spPr bwMode="auto">
                <a:xfrm>
                  <a:off x="4548197" y="4602855"/>
                  <a:ext cx="255028" cy="280750"/>
                </a:xfrm>
                <a:custGeom>
                  <a:avLst/>
                  <a:gdLst>
                    <a:gd name="connsiteX0" fmla="*/ 114618 w 165824"/>
                    <a:gd name="connsiteY0" fmla="*/ 16216 h 177150"/>
                    <a:gd name="connsiteX1" fmla="*/ 70727 w 165824"/>
                    <a:gd name="connsiteY1" fmla="*/ 23531 h 177150"/>
                    <a:gd name="connsiteX2" fmla="*/ 34151 w 165824"/>
                    <a:gd name="connsiteY2" fmla="*/ 30846 h 177150"/>
                    <a:gd name="connsiteX3" fmla="*/ 26836 w 165824"/>
                    <a:gd name="connsiteY3" fmla="*/ 52792 h 177150"/>
                    <a:gd name="connsiteX4" fmla="*/ 12205 w 165824"/>
                    <a:gd name="connsiteY4" fmla="*/ 67422 h 177150"/>
                    <a:gd name="connsiteX5" fmla="*/ 34151 w 165824"/>
                    <a:gd name="connsiteY5" fmla="*/ 169835 h 177150"/>
                    <a:gd name="connsiteX6" fmla="*/ 56096 w 165824"/>
                    <a:gd name="connsiteY6" fmla="*/ 177150 h 177150"/>
                    <a:gd name="connsiteX7" fmla="*/ 92672 w 165824"/>
                    <a:gd name="connsiteY7" fmla="*/ 169835 h 177150"/>
                    <a:gd name="connsiteX8" fmla="*/ 114618 w 165824"/>
                    <a:gd name="connsiteY8" fmla="*/ 155204 h 177150"/>
                    <a:gd name="connsiteX9" fmla="*/ 165824 w 165824"/>
                    <a:gd name="connsiteY9" fmla="*/ 96683 h 177150"/>
                    <a:gd name="connsiteX10" fmla="*/ 143879 w 165824"/>
                    <a:gd name="connsiteY10" fmla="*/ 38161 h 177150"/>
                    <a:gd name="connsiteX11" fmla="*/ 114618 w 165824"/>
                    <a:gd name="connsiteY11" fmla="*/ 16216 h 17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5824" h="177150">
                      <a:moveTo>
                        <a:pt x="114618" y="16216"/>
                      </a:moveTo>
                      <a:cubicBezTo>
                        <a:pt x="102426" y="13778"/>
                        <a:pt x="85320" y="20878"/>
                        <a:pt x="70727" y="23531"/>
                      </a:cubicBezTo>
                      <a:cubicBezTo>
                        <a:pt x="58494" y="25755"/>
                        <a:pt x="44496" y="23949"/>
                        <a:pt x="34151" y="30846"/>
                      </a:cubicBezTo>
                      <a:cubicBezTo>
                        <a:pt x="27735" y="35123"/>
                        <a:pt x="30803" y="46180"/>
                        <a:pt x="26836" y="52792"/>
                      </a:cubicBezTo>
                      <a:cubicBezTo>
                        <a:pt x="23288" y="58706"/>
                        <a:pt x="17082" y="62545"/>
                        <a:pt x="12205" y="67422"/>
                      </a:cubicBezTo>
                      <a:cubicBezTo>
                        <a:pt x="14806" y="98637"/>
                        <a:pt x="0" y="149344"/>
                        <a:pt x="34151" y="169835"/>
                      </a:cubicBezTo>
                      <a:cubicBezTo>
                        <a:pt x="40763" y="173802"/>
                        <a:pt x="48781" y="174712"/>
                        <a:pt x="56096" y="177150"/>
                      </a:cubicBezTo>
                      <a:cubicBezTo>
                        <a:pt x="68288" y="174712"/>
                        <a:pt x="81030" y="174201"/>
                        <a:pt x="92672" y="169835"/>
                      </a:cubicBezTo>
                      <a:cubicBezTo>
                        <a:pt x="100904" y="166748"/>
                        <a:pt x="108001" y="160994"/>
                        <a:pt x="114618" y="155204"/>
                      </a:cubicBezTo>
                      <a:cubicBezTo>
                        <a:pt x="148852" y="125249"/>
                        <a:pt x="145994" y="126429"/>
                        <a:pt x="165824" y="96683"/>
                      </a:cubicBezTo>
                      <a:cubicBezTo>
                        <a:pt x="159432" y="64724"/>
                        <a:pt x="163534" y="61092"/>
                        <a:pt x="143879" y="38161"/>
                      </a:cubicBezTo>
                      <a:cubicBezTo>
                        <a:pt x="111170" y="0"/>
                        <a:pt x="126810" y="18654"/>
                        <a:pt x="114618" y="1621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7" name="Forma lliure 270">
                  <a:extLst>
                    <a:ext uri="{FF2B5EF4-FFF2-40B4-BE49-F238E27FC236}">
                      <a16:creationId xmlns:a16="http://schemas.microsoft.com/office/drawing/2014/main" id="{3949C120-94A4-88BF-8847-C6BBFB7A5673}"/>
                    </a:ext>
                  </a:extLst>
                </p:cNvPr>
                <p:cNvSpPr/>
                <p:nvPr/>
              </p:nvSpPr>
              <p:spPr bwMode="auto">
                <a:xfrm>
                  <a:off x="4590701" y="5008381"/>
                  <a:ext cx="301074" cy="332739"/>
                </a:xfrm>
                <a:custGeom>
                  <a:avLst/>
                  <a:gdLst>
                    <a:gd name="connsiteX0" fmla="*/ 175564 w 195071"/>
                    <a:gd name="connsiteY0" fmla="*/ 15657 h 210361"/>
                    <a:gd name="connsiteX1" fmla="*/ 21945 w 195071"/>
                    <a:gd name="connsiteY1" fmla="*/ 8341 h 210361"/>
                    <a:gd name="connsiteX2" fmla="*/ 0 w 195071"/>
                    <a:gd name="connsiteY2" fmla="*/ 44917 h 210361"/>
                    <a:gd name="connsiteX3" fmla="*/ 7315 w 195071"/>
                    <a:gd name="connsiteY3" fmla="*/ 74178 h 210361"/>
                    <a:gd name="connsiteX4" fmla="*/ 29260 w 195071"/>
                    <a:gd name="connsiteY4" fmla="*/ 118069 h 210361"/>
                    <a:gd name="connsiteX5" fmla="*/ 43891 w 195071"/>
                    <a:gd name="connsiteY5" fmla="*/ 132700 h 210361"/>
                    <a:gd name="connsiteX6" fmla="*/ 80467 w 195071"/>
                    <a:gd name="connsiteY6" fmla="*/ 169276 h 210361"/>
                    <a:gd name="connsiteX7" fmla="*/ 95097 w 195071"/>
                    <a:gd name="connsiteY7" fmla="*/ 191221 h 210361"/>
                    <a:gd name="connsiteX8" fmla="*/ 124358 w 195071"/>
                    <a:gd name="connsiteY8" fmla="*/ 176591 h 210361"/>
                    <a:gd name="connsiteX9" fmla="*/ 131673 w 195071"/>
                    <a:gd name="connsiteY9" fmla="*/ 132700 h 210361"/>
                    <a:gd name="connsiteX10" fmla="*/ 138988 w 195071"/>
                    <a:gd name="connsiteY10" fmla="*/ 52233 h 210361"/>
                    <a:gd name="connsiteX11" fmla="*/ 175564 w 195071"/>
                    <a:gd name="connsiteY11" fmla="*/ 15657 h 21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071" h="210361">
                      <a:moveTo>
                        <a:pt x="175564" y="15657"/>
                      </a:moveTo>
                      <a:cubicBezTo>
                        <a:pt x="156057" y="8342"/>
                        <a:pt x="147061" y="0"/>
                        <a:pt x="21945" y="8341"/>
                      </a:cubicBezTo>
                      <a:cubicBezTo>
                        <a:pt x="10357" y="19930"/>
                        <a:pt x="0" y="25926"/>
                        <a:pt x="0" y="44917"/>
                      </a:cubicBezTo>
                      <a:cubicBezTo>
                        <a:pt x="0" y="54971"/>
                        <a:pt x="4553" y="64511"/>
                        <a:pt x="7315" y="74178"/>
                      </a:cubicBezTo>
                      <a:cubicBezTo>
                        <a:pt x="13324" y="95211"/>
                        <a:pt x="15011" y="100258"/>
                        <a:pt x="29260" y="118069"/>
                      </a:cubicBezTo>
                      <a:cubicBezTo>
                        <a:pt x="33569" y="123455"/>
                        <a:pt x="39582" y="127314"/>
                        <a:pt x="43891" y="132700"/>
                      </a:cubicBezTo>
                      <a:cubicBezTo>
                        <a:pt x="71759" y="167534"/>
                        <a:pt x="42845" y="144194"/>
                        <a:pt x="80467" y="169276"/>
                      </a:cubicBezTo>
                      <a:cubicBezTo>
                        <a:pt x="85344" y="176591"/>
                        <a:pt x="88232" y="185729"/>
                        <a:pt x="95097" y="191221"/>
                      </a:cubicBezTo>
                      <a:cubicBezTo>
                        <a:pt x="119022" y="210361"/>
                        <a:pt x="119941" y="196467"/>
                        <a:pt x="124358" y="176591"/>
                      </a:cubicBezTo>
                      <a:cubicBezTo>
                        <a:pt x="127575" y="162112"/>
                        <a:pt x="129940" y="147431"/>
                        <a:pt x="131673" y="132700"/>
                      </a:cubicBezTo>
                      <a:cubicBezTo>
                        <a:pt x="134820" y="105952"/>
                        <a:pt x="132932" y="78476"/>
                        <a:pt x="138988" y="52233"/>
                      </a:cubicBezTo>
                      <a:cubicBezTo>
                        <a:pt x="142762" y="35878"/>
                        <a:pt x="195071" y="22972"/>
                        <a:pt x="175564" y="1565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8" name="Forma lliure 271">
                  <a:extLst>
                    <a:ext uri="{FF2B5EF4-FFF2-40B4-BE49-F238E27FC236}">
                      <a16:creationId xmlns:a16="http://schemas.microsoft.com/office/drawing/2014/main" id="{C67A507F-FC18-BF34-32D4-D1B5CAC090AE}"/>
                    </a:ext>
                  </a:extLst>
                </p:cNvPr>
                <p:cNvSpPr/>
                <p:nvPr/>
              </p:nvSpPr>
              <p:spPr bwMode="auto">
                <a:xfrm>
                  <a:off x="5061796" y="4793486"/>
                  <a:ext cx="216067" cy="228758"/>
                </a:xfrm>
                <a:custGeom>
                  <a:avLst/>
                  <a:gdLst>
                    <a:gd name="connsiteX0" fmla="*/ 102413 w 139385"/>
                    <a:gd name="connsiteY0" fmla="*/ 12770 h 144443"/>
                    <a:gd name="connsiteX1" fmla="*/ 14630 w 139385"/>
                    <a:gd name="connsiteY1" fmla="*/ 27400 h 144443"/>
                    <a:gd name="connsiteX2" fmla="*/ 0 w 139385"/>
                    <a:gd name="connsiteY2" fmla="*/ 42031 h 144443"/>
                    <a:gd name="connsiteX3" fmla="*/ 7315 w 139385"/>
                    <a:gd name="connsiteY3" fmla="*/ 71291 h 144443"/>
                    <a:gd name="connsiteX4" fmla="*/ 36576 w 139385"/>
                    <a:gd name="connsiteY4" fmla="*/ 78607 h 144443"/>
                    <a:gd name="connsiteX5" fmla="*/ 58522 w 139385"/>
                    <a:gd name="connsiteY5" fmla="*/ 93237 h 144443"/>
                    <a:gd name="connsiteX6" fmla="*/ 102413 w 139385"/>
                    <a:gd name="connsiteY6" fmla="*/ 107867 h 144443"/>
                    <a:gd name="connsiteX7" fmla="*/ 117043 w 139385"/>
                    <a:gd name="connsiteY7" fmla="*/ 122498 h 144443"/>
                    <a:gd name="connsiteX8" fmla="*/ 131674 w 139385"/>
                    <a:gd name="connsiteY8" fmla="*/ 144443 h 144443"/>
                    <a:gd name="connsiteX9" fmla="*/ 138989 w 139385"/>
                    <a:gd name="connsiteY9" fmla="*/ 122498 h 144443"/>
                    <a:gd name="connsiteX10" fmla="*/ 131674 w 139385"/>
                    <a:gd name="connsiteY10" fmla="*/ 56661 h 144443"/>
                    <a:gd name="connsiteX11" fmla="*/ 117043 w 139385"/>
                    <a:gd name="connsiteY11" fmla="*/ 42031 h 144443"/>
                    <a:gd name="connsiteX12" fmla="*/ 102413 w 139385"/>
                    <a:gd name="connsiteY12" fmla="*/ 12770 h 144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9385" h="144443">
                      <a:moveTo>
                        <a:pt x="102413" y="12770"/>
                      </a:moveTo>
                      <a:cubicBezTo>
                        <a:pt x="85344" y="10332"/>
                        <a:pt x="25326" y="22816"/>
                        <a:pt x="14630" y="27400"/>
                      </a:cubicBezTo>
                      <a:cubicBezTo>
                        <a:pt x="8291" y="30117"/>
                        <a:pt x="4877" y="37154"/>
                        <a:pt x="0" y="42031"/>
                      </a:cubicBezTo>
                      <a:cubicBezTo>
                        <a:pt x="2438" y="51784"/>
                        <a:pt x="206" y="64182"/>
                        <a:pt x="7315" y="71291"/>
                      </a:cubicBezTo>
                      <a:cubicBezTo>
                        <a:pt x="14424" y="78400"/>
                        <a:pt x="27335" y="74647"/>
                        <a:pt x="36576" y="78607"/>
                      </a:cubicBezTo>
                      <a:cubicBezTo>
                        <a:pt x="44657" y="82070"/>
                        <a:pt x="50488" y="89666"/>
                        <a:pt x="58522" y="93237"/>
                      </a:cubicBezTo>
                      <a:cubicBezTo>
                        <a:pt x="72615" y="99500"/>
                        <a:pt x="102413" y="107867"/>
                        <a:pt x="102413" y="107867"/>
                      </a:cubicBezTo>
                      <a:cubicBezTo>
                        <a:pt x="107290" y="112744"/>
                        <a:pt x="112735" y="117112"/>
                        <a:pt x="117043" y="122498"/>
                      </a:cubicBezTo>
                      <a:cubicBezTo>
                        <a:pt x="122535" y="129363"/>
                        <a:pt x="122882" y="144443"/>
                        <a:pt x="131674" y="144443"/>
                      </a:cubicBezTo>
                      <a:cubicBezTo>
                        <a:pt x="139385" y="144443"/>
                        <a:pt x="136551" y="129813"/>
                        <a:pt x="138989" y="122498"/>
                      </a:cubicBezTo>
                      <a:cubicBezTo>
                        <a:pt x="136551" y="100552"/>
                        <a:pt x="137484" y="77964"/>
                        <a:pt x="131674" y="56661"/>
                      </a:cubicBezTo>
                      <a:cubicBezTo>
                        <a:pt x="129859" y="50007"/>
                        <a:pt x="120591" y="47945"/>
                        <a:pt x="117043" y="42031"/>
                      </a:cubicBezTo>
                      <a:cubicBezTo>
                        <a:pt x="91824" y="0"/>
                        <a:pt x="119482" y="15208"/>
                        <a:pt x="102413" y="1277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79" name="Forma lliure 272">
                  <a:extLst>
                    <a:ext uri="{FF2B5EF4-FFF2-40B4-BE49-F238E27FC236}">
                      <a16:creationId xmlns:a16="http://schemas.microsoft.com/office/drawing/2014/main" id="{5BE84B88-26A4-86E0-0AA1-E5A0AD7D61F2}"/>
                    </a:ext>
                  </a:extLst>
                </p:cNvPr>
                <p:cNvSpPr/>
                <p:nvPr/>
              </p:nvSpPr>
              <p:spPr bwMode="auto">
                <a:xfrm>
                  <a:off x="6754903" y="4034426"/>
                  <a:ext cx="290449" cy="114380"/>
                </a:xfrm>
                <a:custGeom>
                  <a:avLst/>
                  <a:gdLst>
                    <a:gd name="connsiteX0" fmla="*/ 160431 w 188473"/>
                    <a:gd name="connsiteY0" fmla="*/ 4877 h 72034"/>
                    <a:gd name="connsiteX1" fmla="*/ 6812 w 188473"/>
                    <a:gd name="connsiteY1" fmla="*/ 12193 h 72034"/>
                    <a:gd name="connsiteX2" fmla="*/ 21443 w 188473"/>
                    <a:gd name="connsiteY2" fmla="*/ 26823 h 72034"/>
                    <a:gd name="connsiteX3" fmla="*/ 36073 w 188473"/>
                    <a:gd name="connsiteY3" fmla="*/ 48769 h 72034"/>
                    <a:gd name="connsiteX4" fmla="*/ 79964 w 188473"/>
                    <a:gd name="connsiteY4" fmla="*/ 70714 h 72034"/>
                    <a:gd name="connsiteX5" fmla="*/ 167747 w 188473"/>
                    <a:gd name="connsiteY5" fmla="*/ 63399 h 72034"/>
                    <a:gd name="connsiteX6" fmla="*/ 175062 w 188473"/>
                    <a:gd name="connsiteY6" fmla="*/ 41453 h 72034"/>
                    <a:gd name="connsiteX7" fmla="*/ 160431 w 188473"/>
                    <a:gd name="connsiteY7" fmla="*/ 4877 h 72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473" h="72034">
                      <a:moveTo>
                        <a:pt x="160431" y="4877"/>
                      </a:moveTo>
                      <a:cubicBezTo>
                        <a:pt x="132389" y="0"/>
                        <a:pt x="57449" y="4197"/>
                        <a:pt x="6812" y="12193"/>
                      </a:cubicBezTo>
                      <a:cubicBezTo>
                        <a:pt x="0" y="13269"/>
                        <a:pt x="17135" y="21437"/>
                        <a:pt x="21443" y="26823"/>
                      </a:cubicBezTo>
                      <a:cubicBezTo>
                        <a:pt x="26935" y="33688"/>
                        <a:pt x="29856" y="42552"/>
                        <a:pt x="36073" y="48769"/>
                      </a:cubicBezTo>
                      <a:cubicBezTo>
                        <a:pt x="50253" y="62949"/>
                        <a:pt x="62117" y="64765"/>
                        <a:pt x="79964" y="70714"/>
                      </a:cubicBezTo>
                      <a:cubicBezTo>
                        <a:pt x="109225" y="68276"/>
                        <a:pt x="139683" y="72034"/>
                        <a:pt x="167747" y="63399"/>
                      </a:cubicBezTo>
                      <a:cubicBezTo>
                        <a:pt x="175117" y="61131"/>
                        <a:pt x="175062" y="49164"/>
                        <a:pt x="175062" y="41453"/>
                      </a:cubicBezTo>
                      <a:cubicBezTo>
                        <a:pt x="175062" y="33742"/>
                        <a:pt x="188473" y="9754"/>
                        <a:pt x="160431" y="487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0" name="Forma lliure 273">
                  <a:extLst>
                    <a:ext uri="{FF2B5EF4-FFF2-40B4-BE49-F238E27FC236}">
                      <a16:creationId xmlns:a16="http://schemas.microsoft.com/office/drawing/2014/main" id="{AFE44E36-91DB-B4F0-815D-7EE9B28FD292}"/>
                    </a:ext>
                  </a:extLst>
                </p:cNvPr>
                <p:cNvSpPr/>
                <p:nvPr/>
              </p:nvSpPr>
              <p:spPr bwMode="auto">
                <a:xfrm>
                  <a:off x="7403102" y="4110678"/>
                  <a:ext cx="325870" cy="308477"/>
                </a:xfrm>
                <a:custGeom>
                  <a:avLst/>
                  <a:gdLst>
                    <a:gd name="connsiteX0" fmla="*/ 127774 w 210579"/>
                    <a:gd name="connsiteY0" fmla="*/ 7315 h 195274"/>
                    <a:gd name="connsiteX1" fmla="*/ 105828 w 210579"/>
                    <a:gd name="connsiteY1" fmla="*/ 0 h 195274"/>
                    <a:gd name="connsiteX2" fmla="*/ 25361 w 210579"/>
                    <a:gd name="connsiteY2" fmla="*/ 14630 h 195274"/>
                    <a:gd name="connsiteX3" fmla="*/ 3416 w 210579"/>
                    <a:gd name="connsiteY3" fmla="*/ 29260 h 195274"/>
                    <a:gd name="connsiteX4" fmla="*/ 25361 w 210579"/>
                    <a:gd name="connsiteY4" fmla="*/ 87782 h 195274"/>
                    <a:gd name="connsiteX5" fmla="*/ 54622 w 210579"/>
                    <a:gd name="connsiteY5" fmla="*/ 117043 h 195274"/>
                    <a:gd name="connsiteX6" fmla="*/ 69252 w 210579"/>
                    <a:gd name="connsiteY6" fmla="*/ 138988 h 195274"/>
                    <a:gd name="connsiteX7" fmla="*/ 98513 w 210579"/>
                    <a:gd name="connsiteY7" fmla="*/ 153619 h 195274"/>
                    <a:gd name="connsiteX8" fmla="*/ 149720 w 210579"/>
                    <a:gd name="connsiteY8" fmla="*/ 190195 h 195274"/>
                    <a:gd name="connsiteX9" fmla="*/ 200926 w 210579"/>
                    <a:gd name="connsiteY9" fmla="*/ 182880 h 195274"/>
                    <a:gd name="connsiteX10" fmla="*/ 193611 w 210579"/>
                    <a:gd name="connsiteY10" fmla="*/ 138988 h 195274"/>
                    <a:gd name="connsiteX11" fmla="*/ 186296 w 210579"/>
                    <a:gd name="connsiteY11" fmla="*/ 58521 h 195274"/>
                    <a:gd name="connsiteX12" fmla="*/ 149720 w 210579"/>
                    <a:gd name="connsiteY12" fmla="*/ 29260 h 195274"/>
                    <a:gd name="connsiteX13" fmla="*/ 127774 w 210579"/>
                    <a:gd name="connsiteY13" fmla="*/ 7315 h 195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579" h="195274">
                      <a:moveTo>
                        <a:pt x="127774" y="7315"/>
                      </a:moveTo>
                      <a:cubicBezTo>
                        <a:pt x="120459" y="2438"/>
                        <a:pt x="113539" y="0"/>
                        <a:pt x="105828" y="0"/>
                      </a:cubicBezTo>
                      <a:cubicBezTo>
                        <a:pt x="96469" y="0"/>
                        <a:pt x="37253" y="12252"/>
                        <a:pt x="25361" y="14630"/>
                      </a:cubicBezTo>
                      <a:cubicBezTo>
                        <a:pt x="18046" y="19507"/>
                        <a:pt x="6196" y="20920"/>
                        <a:pt x="3416" y="29260"/>
                      </a:cubicBezTo>
                      <a:cubicBezTo>
                        <a:pt x="0" y="39509"/>
                        <a:pt x="20743" y="81625"/>
                        <a:pt x="25361" y="87782"/>
                      </a:cubicBezTo>
                      <a:cubicBezTo>
                        <a:pt x="33637" y="98817"/>
                        <a:pt x="44868" y="107289"/>
                        <a:pt x="54622" y="117043"/>
                      </a:cubicBezTo>
                      <a:cubicBezTo>
                        <a:pt x="60839" y="123260"/>
                        <a:pt x="62498" y="133360"/>
                        <a:pt x="69252" y="138988"/>
                      </a:cubicBezTo>
                      <a:cubicBezTo>
                        <a:pt x="77629" y="145969"/>
                        <a:pt x="89789" y="147076"/>
                        <a:pt x="98513" y="153619"/>
                      </a:cubicBezTo>
                      <a:cubicBezTo>
                        <a:pt x="154053" y="195274"/>
                        <a:pt x="103046" y="174638"/>
                        <a:pt x="149720" y="190195"/>
                      </a:cubicBezTo>
                      <a:lnTo>
                        <a:pt x="200926" y="182880"/>
                      </a:lnTo>
                      <a:cubicBezTo>
                        <a:pt x="210579" y="171618"/>
                        <a:pt x="195344" y="153719"/>
                        <a:pt x="193611" y="138988"/>
                      </a:cubicBezTo>
                      <a:cubicBezTo>
                        <a:pt x="190464" y="112240"/>
                        <a:pt x="191939" y="84856"/>
                        <a:pt x="186296" y="58521"/>
                      </a:cubicBezTo>
                      <a:cubicBezTo>
                        <a:pt x="179002" y="24485"/>
                        <a:pt x="169819" y="44334"/>
                        <a:pt x="149720" y="29260"/>
                      </a:cubicBezTo>
                      <a:cubicBezTo>
                        <a:pt x="145358" y="25989"/>
                        <a:pt x="135089" y="12192"/>
                        <a:pt x="127774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1" name="Forma lliure 274">
                  <a:extLst>
                    <a:ext uri="{FF2B5EF4-FFF2-40B4-BE49-F238E27FC236}">
                      <a16:creationId xmlns:a16="http://schemas.microsoft.com/office/drawing/2014/main" id="{807C07C9-1A7C-DE96-AC51-161DD4B7381D}"/>
                    </a:ext>
                  </a:extLst>
                </p:cNvPr>
                <p:cNvSpPr/>
                <p:nvPr/>
              </p:nvSpPr>
              <p:spPr bwMode="auto">
                <a:xfrm>
                  <a:off x="6793867" y="4259719"/>
                  <a:ext cx="208981" cy="336204"/>
                </a:xfrm>
                <a:custGeom>
                  <a:avLst/>
                  <a:gdLst>
                    <a:gd name="connsiteX0" fmla="*/ 77284 w 135805"/>
                    <a:gd name="connsiteY0" fmla="*/ 37667 h 213232"/>
                    <a:gd name="connsiteX1" fmla="*/ 33393 w 135805"/>
                    <a:gd name="connsiteY1" fmla="*/ 1091 h 213232"/>
                    <a:gd name="connsiteX2" fmla="*/ 11447 w 135805"/>
                    <a:gd name="connsiteY2" fmla="*/ 8406 h 213232"/>
                    <a:gd name="connsiteX3" fmla="*/ 11447 w 135805"/>
                    <a:gd name="connsiteY3" fmla="*/ 74243 h 213232"/>
                    <a:gd name="connsiteX4" fmla="*/ 18762 w 135805"/>
                    <a:gd name="connsiteY4" fmla="*/ 103504 h 213232"/>
                    <a:gd name="connsiteX5" fmla="*/ 33393 w 135805"/>
                    <a:gd name="connsiteY5" fmla="*/ 118134 h 213232"/>
                    <a:gd name="connsiteX6" fmla="*/ 55338 w 135805"/>
                    <a:gd name="connsiteY6" fmla="*/ 162026 h 213232"/>
                    <a:gd name="connsiteX7" fmla="*/ 69969 w 135805"/>
                    <a:gd name="connsiteY7" fmla="*/ 191286 h 213232"/>
                    <a:gd name="connsiteX8" fmla="*/ 91914 w 135805"/>
                    <a:gd name="connsiteY8" fmla="*/ 213232 h 213232"/>
                    <a:gd name="connsiteX9" fmla="*/ 135805 w 135805"/>
                    <a:gd name="connsiteY9" fmla="*/ 191286 h 213232"/>
                    <a:gd name="connsiteX10" fmla="*/ 121175 w 135805"/>
                    <a:gd name="connsiteY10" fmla="*/ 169341 h 213232"/>
                    <a:gd name="connsiteX11" fmla="*/ 106545 w 135805"/>
                    <a:gd name="connsiteY11" fmla="*/ 103504 h 213232"/>
                    <a:gd name="connsiteX12" fmla="*/ 99229 w 135805"/>
                    <a:gd name="connsiteY12" fmla="*/ 81558 h 213232"/>
                    <a:gd name="connsiteX13" fmla="*/ 77284 w 135805"/>
                    <a:gd name="connsiteY13" fmla="*/ 74243 h 213232"/>
                    <a:gd name="connsiteX14" fmla="*/ 77284 w 135805"/>
                    <a:gd name="connsiteY14" fmla="*/ 37667 h 21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5805" h="213232">
                      <a:moveTo>
                        <a:pt x="77284" y="37667"/>
                      </a:moveTo>
                      <a:cubicBezTo>
                        <a:pt x="69969" y="25475"/>
                        <a:pt x="60746" y="4999"/>
                        <a:pt x="33393" y="1091"/>
                      </a:cubicBezTo>
                      <a:cubicBezTo>
                        <a:pt x="25760" y="0"/>
                        <a:pt x="18762" y="5968"/>
                        <a:pt x="11447" y="8406"/>
                      </a:cubicBezTo>
                      <a:cubicBezTo>
                        <a:pt x="0" y="42750"/>
                        <a:pt x="1792" y="25964"/>
                        <a:pt x="11447" y="74243"/>
                      </a:cubicBezTo>
                      <a:cubicBezTo>
                        <a:pt x="13419" y="84102"/>
                        <a:pt x="14266" y="94512"/>
                        <a:pt x="18762" y="103504"/>
                      </a:cubicBezTo>
                      <a:cubicBezTo>
                        <a:pt x="21846" y="109673"/>
                        <a:pt x="28516" y="113257"/>
                        <a:pt x="33393" y="118134"/>
                      </a:cubicBezTo>
                      <a:cubicBezTo>
                        <a:pt x="46803" y="158366"/>
                        <a:pt x="32651" y="122325"/>
                        <a:pt x="55338" y="162026"/>
                      </a:cubicBezTo>
                      <a:cubicBezTo>
                        <a:pt x="60748" y="171494"/>
                        <a:pt x="63631" y="182412"/>
                        <a:pt x="69969" y="191286"/>
                      </a:cubicBezTo>
                      <a:cubicBezTo>
                        <a:pt x="75982" y="199704"/>
                        <a:pt x="84599" y="205917"/>
                        <a:pt x="91914" y="213232"/>
                      </a:cubicBezTo>
                      <a:cubicBezTo>
                        <a:pt x="96176" y="212166"/>
                        <a:pt x="135805" y="207592"/>
                        <a:pt x="135805" y="191286"/>
                      </a:cubicBezTo>
                      <a:cubicBezTo>
                        <a:pt x="135805" y="182494"/>
                        <a:pt x="126052" y="176656"/>
                        <a:pt x="121175" y="169341"/>
                      </a:cubicBezTo>
                      <a:cubicBezTo>
                        <a:pt x="104706" y="119932"/>
                        <a:pt x="123714" y="180761"/>
                        <a:pt x="106545" y="103504"/>
                      </a:cubicBezTo>
                      <a:cubicBezTo>
                        <a:pt x="104872" y="95977"/>
                        <a:pt x="104682" y="87011"/>
                        <a:pt x="99229" y="81558"/>
                      </a:cubicBezTo>
                      <a:cubicBezTo>
                        <a:pt x="93777" y="76106"/>
                        <a:pt x="84599" y="76681"/>
                        <a:pt x="77284" y="74243"/>
                      </a:cubicBezTo>
                      <a:cubicBezTo>
                        <a:pt x="68245" y="47125"/>
                        <a:pt x="84599" y="49859"/>
                        <a:pt x="77284" y="37667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2" name="Forma lliure 275">
                  <a:extLst>
                    <a:ext uri="{FF2B5EF4-FFF2-40B4-BE49-F238E27FC236}">
                      <a16:creationId xmlns:a16="http://schemas.microsoft.com/office/drawing/2014/main" id="{FA0751A6-965A-49E6-455C-16219F4D33C0}"/>
                    </a:ext>
                  </a:extLst>
                </p:cNvPr>
                <p:cNvSpPr/>
                <p:nvPr/>
              </p:nvSpPr>
              <p:spPr bwMode="auto">
                <a:xfrm>
                  <a:off x="6786782" y="4692971"/>
                  <a:ext cx="191272" cy="76253"/>
                </a:xfrm>
                <a:custGeom>
                  <a:avLst/>
                  <a:gdLst>
                    <a:gd name="connsiteX0" fmla="*/ 81016 w 122469"/>
                    <a:gd name="connsiteY0" fmla="*/ 3644 h 49012"/>
                    <a:gd name="connsiteX1" fmla="*/ 7864 w 122469"/>
                    <a:gd name="connsiteY1" fmla="*/ 10959 h 49012"/>
                    <a:gd name="connsiteX2" fmla="*/ 22494 w 122469"/>
                    <a:gd name="connsiteY2" fmla="*/ 32905 h 49012"/>
                    <a:gd name="connsiteX3" fmla="*/ 59070 w 122469"/>
                    <a:gd name="connsiteY3" fmla="*/ 40220 h 49012"/>
                    <a:gd name="connsiteX4" fmla="*/ 81016 w 122469"/>
                    <a:gd name="connsiteY4" fmla="*/ 47535 h 49012"/>
                    <a:gd name="connsiteX5" fmla="*/ 117592 w 122469"/>
                    <a:gd name="connsiteY5" fmla="*/ 40220 h 49012"/>
                    <a:gd name="connsiteX6" fmla="*/ 102961 w 122469"/>
                    <a:gd name="connsiteY6" fmla="*/ 25589 h 49012"/>
                    <a:gd name="connsiteX7" fmla="*/ 81016 w 122469"/>
                    <a:gd name="connsiteY7" fmla="*/ 3644 h 49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469" h="49012">
                      <a:moveTo>
                        <a:pt x="81016" y="3644"/>
                      </a:moveTo>
                      <a:cubicBezTo>
                        <a:pt x="65167" y="1206"/>
                        <a:pt x="29782" y="0"/>
                        <a:pt x="7864" y="10959"/>
                      </a:cubicBezTo>
                      <a:cubicBezTo>
                        <a:pt x="0" y="14891"/>
                        <a:pt x="14861" y="28543"/>
                        <a:pt x="22494" y="32905"/>
                      </a:cubicBezTo>
                      <a:cubicBezTo>
                        <a:pt x="33289" y="39074"/>
                        <a:pt x="47008" y="37205"/>
                        <a:pt x="59070" y="40220"/>
                      </a:cubicBezTo>
                      <a:cubicBezTo>
                        <a:pt x="66551" y="42090"/>
                        <a:pt x="73701" y="45097"/>
                        <a:pt x="81016" y="47535"/>
                      </a:cubicBezTo>
                      <a:cubicBezTo>
                        <a:pt x="93208" y="45097"/>
                        <a:pt x="108800" y="49012"/>
                        <a:pt x="117592" y="40220"/>
                      </a:cubicBezTo>
                      <a:cubicBezTo>
                        <a:pt x="122469" y="35343"/>
                        <a:pt x="108347" y="29898"/>
                        <a:pt x="102961" y="25589"/>
                      </a:cubicBezTo>
                      <a:cubicBezTo>
                        <a:pt x="73537" y="2050"/>
                        <a:pt x="96865" y="6082"/>
                        <a:pt x="81016" y="3644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3" name="Forma lliure 276">
                  <a:extLst>
                    <a:ext uri="{FF2B5EF4-FFF2-40B4-BE49-F238E27FC236}">
                      <a16:creationId xmlns:a16="http://schemas.microsoft.com/office/drawing/2014/main" id="{855782CA-12CD-DF3E-CD02-B101FC73EE58}"/>
                    </a:ext>
                  </a:extLst>
                </p:cNvPr>
                <p:cNvSpPr/>
                <p:nvPr/>
              </p:nvSpPr>
              <p:spPr bwMode="auto">
                <a:xfrm>
                  <a:off x="7711262" y="4630582"/>
                  <a:ext cx="233777" cy="259954"/>
                </a:xfrm>
                <a:custGeom>
                  <a:avLst/>
                  <a:gdLst>
                    <a:gd name="connsiteX0" fmla="*/ 88529 w 151762"/>
                    <a:gd name="connsiteY0" fmla="*/ 14630 h 165645"/>
                    <a:gd name="connsiteX1" fmla="*/ 66584 w 151762"/>
                    <a:gd name="connsiteY1" fmla="*/ 29260 h 165645"/>
                    <a:gd name="connsiteX2" fmla="*/ 37323 w 151762"/>
                    <a:gd name="connsiteY2" fmla="*/ 43891 h 165645"/>
                    <a:gd name="connsiteX3" fmla="*/ 15377 w 151762"/>
                    <a:gd name="connsiteY3" fmla="*/ 65836 h 165645"/>
                    <a:gd name="connsiteX4" fmla="*/ 15377 w 151762"/>
                    <a:gd name="connsiteY4" fmla="*/ 146304 h 165645"/>
                    <a:gd name="connsiteX5" fmla="*/ 37323 w 151762"/>
                    <a:gd name="connsiteY5" fmla="*/ 160934 h 165645"/>
                    <a:gd name="connsiteX6" fmla="*/ 132421 w 151762"/>
                    <a:gd name="connsiteY6" fmla="*/ 138988 h 165645"/>
                    <a:gd name="connsiteX7" fmla="*/ 147051 w 151762"/>
                    <a:gd name="connsiteY7" fmla="*/ 117043 h 165645"/>
                    <a:gd name="connsiteX8" fmla="*/ 125105 w 151762"/>
                    <a:gd name="connsiteY8" fmla="*/ 21945 h 165645"/>
                    <a:gd name="connsiteX9" fmla="*/ 103160 w 151762"/>
                    <a:gd name="connsiteY9" fmla="*/ 7315 h 165645"/>
                    <a:gd name="connsiteX10" fmla="*/ 73899 w 151762"/>
                    <a:gd name="connsiteY10" fmla="*/ 0 h 165645"/>
                    <a:gd name="connsiteX11" fmla="*/ 88529 w 151762"/>
                    <a:gd name="connsiteY11" fmla="*/ 14630 h 16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1762" h="165645">
                      <a:moveTo>
                        <a:pt x="88529" y="14630"/>
                      </a:moveTo>
                      <a:cubicBezTo>
                        <a:pt x="81214" y="19507"/>
                        <a:pt x="74217" y="24898"/>
                        <a:pt x="66584" y="29260"/>
                      </a:cubicBezTo>
                      <a:cubicBezTo>
                        <a:pt x="57116" y="34670"/>
                        <a:pt x="46197" y="37553"/>
                        <a:pt x="37323" y="43891"/>
                      </a:cubicBezTo>
                      <a:cubicBezTo>
                        <a:pt x="28905" y="49904"/>
                        <a:pt x="22692" y="58521"/>
                        <a:pt x="15377" y="65836"/>
                      </a:cubicBezTo>
                      <a:cubicBezTo>
                        <a:pt x="7752" y="96337"/>
                        <a:pt x="0" y="111706"/>
                        <a:pt x="15377" y="146304"/>
                      </a:cubicBezTo>
                      <a:cubicBezTo>
                        <a:pt x="18948" y="154338"/>
                        <a:pt x="30008" y="156057"/>
                        <a:pt x="37323" y="160934"/>
                      </a:cubicBezTo>
                      <a:cubicBezTo>
                        <a:pt x="75521" y="157114"/>
                        <a:pt x="105764" y="165645"/>
                        <a:pt x="132421" y="138988"/>
                      </a:cubicBezTo>
                      <a:cubicBezTo>
                        <a:pt x="138638" y="132771"/>
                        <a:pt x="142174" y="124358"/>
                        <a:pt x="147051" y="117043"/>
                      </a:cubicBezTo>
                      <a:cubicBezTo>
                        <a:pt x="143231" y="78845"/>
                        <a:pt x="151762" y="48602"/>
                        <a:pt x="125105" y="21945"/>
                      </a:cubicBezTo>
                      <a:cubicBezTo>
                        <a:pt x="118888" y="15728"/>
                        <a:pt x="111241" y="10778"/>
                        <a:pt x="103160" y="7315"/>
                      </a:cubicBezTo>
                      <a:cubicBezTo>
                        <a:pt x="93919" y="3355"/>
                        <a:pt x="83653" y="2438"/>
                        <a:pt x="73899" y="0"/>
                      </a:cubicBezTo>
                      <a:lnTo>
                        <a:pt x="88529" y="1463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4" name="Forma lliure 287">
                  <a:extLst>
                    <a:ext uri="{FF2B5EF4-FFF2-40B4-BE49-F238E27FC236}">
                      <a16:creationId xmlns:a16="http://schemas.microsoft.com/office/drawing/2014/main" id="{C7EE4921-8719-A18E-00C5-54D9277BA0FE}"/>
                    </a:ext>
                  </a:extLst>
                </p:cNvPr>
                <p:cNvSpPr/>
                <p:nvPr/>
              </p:nvSpPr>
              <p:spPr bwMode="auto">
                <a:xfrm>
                  <a:off x="7658132" y="5160886"/>
                  <a:ext cx="485262" cy="256486"/>
                </a:xfrm>
                <a:custGeom>
                  <a:avLst/>
                  <a:gdLst>
                    <a:gd name="connsiteX0" fmla="*/ 248717 w 314719"/>
                    <a:gd name="connsiteY0" fmla="*/ 29261 h 162780"/>
                    <a:gd name="connsiteX1" fmla="*/ 234086 w 314719"/>
                    <a:gd name="connsiteY1" fmla="*/ 7315 h 162780"/>
                    <a:gd name="connsiteX2" fmla="*/ 204826 w 314719"/>
                    <a:gd name="connsiteY2" fmla="*/ 0 h 162780"/>
                    <a:gd name="connsiteX3" fmla="*/ 80467 w 314719"/>
                    <a:gd name="connsiteY3" fmla="*/ 7315 h 162780"/>
                    <a:gd name="connsiteX4" fmla="*/ 0 w 314719"/>
                    <a:gd name="connsiteY4" fmla="*/ 14630 h 162780"/>
                    <a:gd name="connsiteX5" fmla="*/ 29261 w 314719"/>
                    <a:gd name="connsiteY5" fmla="*/ 73152 h 162780"/>
                    <a:gd name="connsiteX6" fmla="*/ 51206 w 314719"/>
                    <a:gd name="connsiteY6" fmla="*/ 87782 h 162780"/>
                    <a:gd name="connsiteX7" fmla="*/ 87782 w 314719"/>
                    <a:gd name="connsiteY7" fmla="*/ 102413 h 162780"/>
                    <a:gd name="connsiteX8" fmla="*/ 109728 w 314719"/>
                    <a:gd name="connsiteY8" fmla="*/ 95097 h 162780"/>
                    <a:gd name="connsiteX9" fmla="*/ 124358 w 314719"/>
                    <a:gd name="connsiteY9" fmla="*/ 73152 h 162780"/>
                    <a:gd name="connsiteX10" fmla="*/ 168250 w 314719"/>
                    <a:gd name="connsiteY10" fmla="*/ 80467 h 162780"/>
                    <a:gd name="connsiteX11" fmla="*/ 190195 w 314719"/>
                    <a:gd name="connsiteY11" fmla="*/ 87782 h 162780"/>
                    <a:gd name="connsiteX12" fmla="*/ 226771 w 314719"/>
                    <a:gd name="connsiteY12" fmla="*/ 124358 h 162780"/>
                    <a:gd name="connsiteX13" fmla="*/ 270662 w 314719"/>
                    <a:gd name="connsiteY13" fmla="*/ 131673 h 162780"/>
                    <a:gd name="connsiteX14" fmla="*/ 307238 w 314719"/>
                    <a:gd name="connsiteY14" fmla="*/ 160934 h 162780"/>
                    <a:gd name="connsiteX15" fmla="*/ 314554 w 314719"/>
                    <a:gd name="connsiteY15" fmla="*/ 138989 h 162780"/>
                    <a:gd name="connsiteX16" fmla="*/ 299923 w 314719"/>
                    <a:gd name="connsiteY16" fmla="*/ 95097 h 162780"/>
                    <a:gd name="connsiteX17" fmla="*/ 277978 w 314719"/>
                    <a:gd name="connsiteY17" fmla="*/ 51206 h 162780"/>
                    <a:gd name="connsiteX18" fmla="*/ 248717 w 314719"/>
                    <a:gd name="connsiteY18" fmla="*/ 29261 h 162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14719" h="162780">
                      <a:moveTo>
                        <a:pt x="248717" y="29261"/>
                      </a:moveTo>
                      <a:cubicBezTo>
                        <a:pt x="243840" y="21946"/>
                        <a:pt x="241401" y="12192"/>
                        <a:pt x="234086" y="7315"/>
                      </a:cubicBezTo>
                      <a:cubicBezTo>
                        <a:pt x="225721" y="1738"/>
                        <a:pt x="214880" y="0"/>
                        <a:pt x="204826" y="0"/>
                      </a:cubicBezTo>
                      <a:cubicBezTo>
                        <a:pt x="163301" y="0"/>
                        <a:pt x="121886" y="4357"/>
                        <a:pt x="80467" y="7315"/>
                      </a:cubicBezTo>
                      <a:cubicBezTo>
                        <a:pt x="53603" y="9234"/>
                        <a:pt x="26822" y="12192"/>
                        <a:pt x="0" y="14630"/>
                      </a:cubicBezTo>
                      <a:cubicBezTo>
                        <a:pt x="11621" y="49493"/>
                        <a:pt x="6047" y="54580"/>
                        <a:pt x="29261" y="73152"/>
                      </a:cubicBezTo>
                      <a:cubicBezTo>
                        <a:pt x="36126" y="78644"/>
                        <a:pt x="43343" y="83850"/>
                        <a:pt x="51206" y="87782"/>
                      </a:cubicBezTo>
                      <a:cubicBezTo>
                        <a:pt x="62951" y="93655"/>
                        <a:pt x="75590" y="97536"/>
                        <a:pt x="87782" y="102413"/>
                      </a:cubicBezTo>
                      <a:cubicBezTo>
                        <a:pt x="95097" y="99974"/>
                        <a:pt x="103707" y="99914"/>
                        <a:pt x="109728" y="95097"/>
                      </a:cubicBezTo>
                      <a:cubicBezTo>
                        <a:pt x="116593" y="89605"/>
                        <a:pt x="115829" y="75284"/>
                        <a:pt x="124358" y="73152"/>
                      </a:cubicBezTo>
                      <a:cubicBezTo>
                        <a:pt x="138748" y="69555"/>
                        <a:pt x="153619" y="78029"/>
                        <a:pt x="168250" y="80467"/>
                      </a:cubicBezTo>
                      <a:cubicBezTo>
                        <a:pt x="175565" y="82905"/>
                        <a:pt x="184026" y="83156"/>
                        <a:pt x="190195" y="87782"/>
                      </a:cubicBezTo>
                      <a:cubicBezTo>
                        <a:pt x="203989" y="98127"/>
                        <a:pt x="209763" y="121523"/>
                        <a:pt x="226771" y="124358"/>
                      </a:cubicBezTo>
                      <a:lnTo>
                        <a:pt x="270662" y="131673"/>
                      </a:lnTo>
                      <a:cubicBezTo>
                        <a:pt x="275583" y="136594"/>
                        <a:pt x="299856" y="162780"/>
                        <a:pt x="307238" y="160934"/>
                      </a:cubicBezTo>
                      <a:cubicBezTo>
                        <a:pt x="314719" y="159064"/>
                        <a:pt x="312115" y="146304"/>
                        <a:pt x="314554" y="138989"/>
                      </a:cubicBezTo>
                      <a:lnTo>
                        <a:pt x="299923" y="95097"/>
                      </a:lnTo>
                      <a:cubicBezTo>
                        <a:pt x="292843" y="73857"/>
                        <a:pt x="293447" y="69253"/>
                        <a:pt x="277978" y="51206"/>
                      </a:cubicBezTo>
                      <a:lnTo>
                        <a:pt x="248717" y="29261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5" name="Forma lliure 288">
                  <a:extLst>
                    <a:ext uri="{FF2B5EF4-FFF2-40B4-BE49-F238E27FC236}">
                      <a16:creationId xmlns:a16="http://schemas.microsoft.com/office/drawing/2014/main" id="{7CEA59B4-D8C2-9B7E-B962-6DADE4C833E8}"/>
                    </a:ext>
                  </a:extLst>
                </p:cNvPr>
                <p:cNvSpPr/>
                <p:nvPr/>
              </p:nvSpPr>
              <p:spPr bwMode="auto">
                <a:xfrm>
                  <a:off x="6914298" y="4873204"/>
                  <a:ext cx="240860" cy="204497"/>
                </a:xfrm>
                <a:custGeom>
                  <a:avLst/>
                  <a:gdLst>
                    <a:gd name="connsiteX0" fmla="*/ 153619 w 157981"/>
                    <a:gd name="connsiteY0" fmla="*/ 28162 h 129466"/>
                    <a:gd name="connsiteX1" fmla="*/ 131673 w 157981"/>
                    <a:gd name="connsiteY1" fmla="*/ 13531 h 129466"/>
                    <a:gd name="connsiteX2" fmla="*/ 0 w 157981"/>
                    <a:gd name="connsiteY2" fmla="*/ 13531 h 129466"/>
                    <a:gd name="connsiteX3" fmla="*/ 7315 w 157981"/>
                    <a:gd name="connsiteY3" fmla="*/ 50107 h 129466"/>
                    <a:gd name="connsiteX4" fmla="*/ 21945 w 157981"/>
                    <a:gd name="connsiteY4" fmla="*/ 64738 h 129466"/>
                    <a:gd name="connsiteX5" fmla="*/ 58521 w 157981"/>
                    <a:gd name="connsiteY5" fmla="*/ 108629 h 129466"/>
                    <a:gd name="connsiteX6" fmla="*/ 80467 w 157981"/>
                    <a:gd name="connsiteY6" fmla="*/ 123259 h 129466"/>
                    <a:gd name="connsiteX7" fmla="*/ 109728 w 157981"/>
                    <a:gd name="connsiteY7" fmla="*/ 93998 h 129466"/>
                    <a:gd name="connsiteX8" fmla="*/ 153619 w 157981"/>
                    <a:gd name="connsiteY8" fmla="*/ 72053 h 129466"/>
                    <a:gd name="connsiteX9" fmla="*/ 153619 w 157981"/>
                    <a:gd name="connsiteY9" fmla="*/ 28162 h 12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7981" h="129466">
                      <a:moveTo>
                        <a:pt x="153619" y="28162"/>
                      </a:moveTo>
                      <a:cubicBezTo>
                        <a:pt x="149961" y="18409"/>
                        <a:pt x="140240" y="15508"/>
                        <a:pt x="131673" y="13531"/>
                      </a:cubicBezTo>
                      <a:cubicBezTo>
                        <a:pt x="73040" y="0"/>
                        <a:pt x="55498" y="6594"/>
                        <a:pt x="0" y="13531"/>
                      </a:cubicBezTo>
                      <a:cubicBezTo>
                        <a:pt x="2438" y="25723"/>
                        <a:pt x="2417" y="38679"/>
                        <a:pt x="7315" y="50107"/>
                      </a:cubicBezTo>
                      <a:cubicBezTo>
                        <a:pt x="10032" y="56446"/>
                        <a:pt x="17530" y="59440"/>
                        <a:pt x="21945" y="64738"/>
                      </a:cubicBezTo>
                      <a:cubicBezTo>
                        <a:pt x="36163" y="81800"/>
                        <a:pt x="41983" y="95398"/>
                        <a:pt x="58521" y="108629"/>
                      </a:cubicBezTo>
                      <a:cubicBezTo>
                        <a:pt x="65386" y="114121"/>
                        <a:pt x="73152" y="118382"/>
                        <a:pt x="80467" y="123259"/>
                      </a:cubicBezTo>
                      <a:cubicBezTo>
                        <a:pt x="128348" y="107299"/>
                        <a:pt x="81355" y="129466"/>
                        <a:pt x="109728" y="93998"/>
                      </a:cubicBezTo>
                      <a:cubicBezTo>
                        <a:pt x="133776" y="63937"/>
                        <a:pt x="127115" y="91931"/>
                        <a:pt x="153619" y="72053"/>
                      </a:cubicBezTo>
                      <a:cubicBezTo>
                        <a:pt x="157981" y="68781"/>
                        <a:pt x="157277" y="37915"/>
                        <a:pt x="153619" y="2816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6" name="Forma lliure 289">
                  <a:extLst>
                    <a:ext uri="{FF2B5EF4-FFF2-40B4-BE49-F238E27FC236}">
                      <a16:creationId xmlns:a16="http://schemas.microsoft.com/office/drawing/2014/main" id="{8B20355E-3CD6-9F29-1030-E8C16E398986}"/>
                    </a:ext>
                  </a:extLst>
                </p:cNvPr>
                <p:cNvSpPr/>
                <p:nvPr/>
              </p:nvSpPr>
              <p:spPr bwMode="auto">
                <a:xfrm>
                  <a:off x="6556547" y="4835079"/>
                  <a:ext cx="152310" cy="280747"/>
                </a:xfrm>
                <a:custGeom>
                  <a:avLst/>
                  <a:gdLst>
                    <a:gd name="connsiteX0" fmla="*/ 5381 w 100478"/>
                    <a:gd name="connsiteY0" fmla="*/ 44756 h 176430"/>
                    <a:gd name="connsiteX1" fmla="*/ 27326 w 100478"/>
                    <a:gd name="connsiteY1" fmla="*/ 117908 h 176430"/>
                    <a:gd name="connsiteX2" fmla="*/ 41957 w 100478"/>
                    <a:gd name="connsiteY2" fmla="*/ 147169 h 176430"/>
                    <a:gd name="connsiteX3" fmla="*/ 49272 w 100478"/>
                    <a:gd name="connsiteY3" fmla="*/ 169115 h 176430"/>
                    <a:gd name="connsiteX4" fmla="*/ 71217 w 100478"/>
                    <a:gd name="connsiteY4" fmla="*/ 176430 h 176430"/>
                    <a:gd name="connsiteX5" fmla="*/ 93163 w 100478"/>
                    <a:gd name="connsiteY5" fmla="*/ 169115 h 176430"/>
                    <a:gd name="connsiteX6" fmla="*/ 100478 w 100478"/>
                    <a:gd name="connsiteY6" fmla="*/ 147169 h 176430"/>
                    <a:gd name="connsiteX7" fmla="*/ 93163 w 100478"/>
                    <a:gd name="connsiteY7" fmla="*/ 74017 h 176430"/>
                    <a:gd name="connsiteX8" fmla="*/ 78533 w 100478"/>
                    <a:gd name="connsiteY8" fmla="*/ 30126 h 176430"/>
                    <a:gd name="connsiteX9" fmla="*/ 71217 w 100478"/>
                    <a:gd name="connsiteY9" fmla="*/ 8180 h 176430"/>
                    <a:gd name="connsiteX10" fmla="*/ 34641 w 100478"/>
                    <a:gd name="connsiteY10" fmla="*/ 30126 h 176430"/>
                    <a:gd name="connsiteX11" fmla="*/ 12696 w 100478"/>
                    <a:gd name="connsiteY11" fmla="*/ 37441 h 176430"/>
                    <a:gd name="connsiteX12" fmla="*/ 5381 w 100478"/>
                    <a:gd name="connsiteY12" fmla="*/ 44756 h 17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478" h="176430">
                      <a:moveTo>
                        <a:pt x="5381" y="44756"/>
                      </a:moveTo>
                      <a:cubicBezTo>
                        <a:pt x="7819" y="58167"/>
                        <a:pt x="0" y="26822"/>
                        <a:pt x="27326" y="117908"/>
                      </a:cubicBezTo>
                      <a:cubicBezTo>
                        <a:pt x="30460" y="128353"/>
                        <a:pt x="37661" y="137146"/>
                        <a:pt x="41957" y="147169"/>
                      </a:cubicBezTo>
                      <a:cubicBezTo>
                        <a:pt x="44995" y="154257"/>
                        <a:pt x="43820" y="163662"/>
                        <a:pt x="49272" y="169115"/>
                      </a:cubicBezTo>
                      <a:cubicBezTo>
                        <a:pt x="54724" y="174567"/>
                        <a:pt x="63902" y="173992"/>
                        <a:pt x="71217" y="176430"/>
                      </a:cubicBezTo>
                      <a:cubicBezTo>
                        <a:pt x="78532" y="173992"/>
                        <a:pt x="87710" y="174568"/>
                        <a:pt x="93163" y="169115"/>
                      </a:cubicBezTo>
                      <a:cubicBezTo>
                        <a:pt x="98616" y="163662"/>
                        <a:pt x="100478" y="154880"/>
                        <a:pt x="100478" y="147169"/>
                      </a:cubicBezTo>
                      <a:cubicBezTo>
                        <a:pt x="100478" y="122663"/>
                        <a:pt x="97679" y="98103"/>
                        <a:pt x="93163" y="74017"/>
                      </a:cubicBezTo>
                      <a:cubicBezTo>
                        <a:pt x="90321" y="58859"/>
                        <a:pt x="83410" y="44756"/>
                        <a:pt x="78533" y="30126"/>
                      </a:cubicBezTo>
                      <a:lnTo>
                        <a:pt x="71217" y="8180"/>
                      </a:lnTo>
                      <a:cubicBezTo>
                        <a:pt x="9045" y="28907"/>
                        <a:pt x="84853" y="0"/>
                        <a:pt x="34641" y="30126"/>
                      </a:cubicBezTo>
                      <a:cubicBezTo>
                        <a:pt x="28029" y="34093"/>
                        <a:pt x="19855" y="34577"/>
                        <a:pt x="12696" y="37441"/>
                      </a:cubicBezTo>
                      <a:cubicBezTo>
                        <a:pt x="7633" y="39466"/>
                        <a:pt x="2943" y="31345"/>
                        <a:pt x="5381" y="4475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7" name="Forma lliure 290">
                  <a:extLst>
                    <a:ext uri="{FF2B5EF4-FFF2-40B4-BE49-F238E27FC236}">
                      <a16:creationId xmlns:a16="http://schemas.microsoft.com/office/drawing/2014/main" id="{FAD12B4F-7A98-0716-874D-6126964C079E}"/>
                    </a:ext>
                  </a:extLst>
                </p:cNvPr>
                <p:cNvSpPr/>
                <p:nvPr/>
              </p:nvSpPr>
              <p:spPr bwMode="auto">
                <a:xfrm>
                  <a:off x="6708858" y="5264867"/>
                  <a:ext cx="286906" cy="253018"/>
                </a:xfrm>
                <a:custGeom>
                  <a:avLst/>
                  <a:gdLst>
                    <a:gd name="connsiteX0" fmla="*/ 146304 w 185318"/>
                    <a:gd name="connsiteY0" fmla="*/ 138988 h 160934"/>
                    <a:gd name="connsiteX1" fmla="*/ 175565 w 185318"/>
                    <a:gd name="connsiteY1" fmla="*/ 73152 h 160934"/>
                    <a:gd name="connsiteX2" fmla="*/ 182880 w 185318"/>
                    <a:gd name="connsiteY2" fmla="*/ 51206 h 160934"/>
                    <a:gd name="connsiteX3" fmla="*/ 160935 w 185318"/>
                    <a:gd name="connsiteY3" fmla="*/ 29260 h 160934"/>
                    <a:gd name="connsiteX4" fmla="*/ 117043 w 185318"/>
                    <a:gd name="connsiteY4" fmla="*/ 0 h 160934"/>
                    <a:gd name="connsiteX5" fmla="*/ 58522 w 185318"/>
                    <a:gd name="connsiteY5" fmla="*/ 7315 h 160934"/>
                    <a:gd name="connsiteX6" fmla="*/ 36576 w 185318"/>
                    <a:gd name="connsiteY6" fmla="*/ 14630 h 160934"/>
                    <a:gd name="connsiteX7" fmla="*/ 21946 w 185318"/>
                    <a:gd name="connsiteY7" fmla="*/ 36576 h 160934"/>
                    <a:gd name="connsiteX8" fmla="*/ 7315 w 185318"/>
                    <a:gd name="connsiteY8" fmla="*/ 51206 h 160934"/>
                    <a:gd name="connsiteX9" fmla="*/ 0 w 185318"/>
                    <a:gd name="connsiteY9" fmla="*/ 80467 h 160934"/>
                    <a:gd name="connsiteX10" fmla="*/ 7315 w 185318"/>
                    <a:gd name="connsiteY10" fmla="*/ 124358 h 160934"/>
                    <a:gd name="connsiteX11" fmla="*/ 58522 w 185318"/>
                    <a:gd name="connsiteY11" fmla="*/ 160934 h 160934"/>
                    <a:gd name="connsiteX12" fmla="*/ 73152 w 185318"/>
                    <a:gd name="connsiteY12" fmla="*/ 138988 h 160934"/>
                    <a:gd name="connsiteX13" fmla="*/ 117043 w 185318"/>
                    <a:gd name="connsiteY13" fmla="*/ 109728 h 160934"/>
                    <a:gd name="connsiteX14" fmla="*/ 138989 w 185318"/>
                    <a:gd name="connsiteY14" fmla="*/ 146304 h 160934"/>
                    <a:gd name="connsiteX15" fmla="*/ 146304 w 185318"/>
                    <a:gd name="connsiteY15" fmla="*/ 138988 h 160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5318" h="160934">
                      <a:moveTo>
                        <a:pt x="146304" y="138988"/>
                      </a:moveTo>
                      <a:cubicBezTo>
                        <a:pt x="152400" y="126796"/>
                        <a:pt x="166328" y="95320"/>
                        <a:pt x="175565" y="73152"/>
                      </a:cubicBezTo>
                      <a:cubicBezTo>
                        <a:pt x="178531" y="66034"/>
                        <a:pt x="185318" y="58521"/>
                        <a:pt x="182880" y="51206"/>
                      </a:cubicBezTo>
                      <a:cubicBezTo>
                        <a:pt x="179609" y="41392"/>
                        <a:pt x="169101" y="35611"/>
                        <a:pt x="160935" y="29260"/>
                      </a:cubicBezTo>
                      <a:cubicBezTo>
                        <a:pt x="147055" y="18465"/>
                        <a:pt x="117043" y="0"/>
                        <a:pt x="117043" y="0"/>
                      </a:cubicBezTo>
                      <a:cubicBezTo>
                        <a:pt x="97536" y="2438"/>
                        <a:pt x="77864" y="3798"/>
                        <a:pt x="58522" y="7315"/>
                      </a:cubicBezTo>
                      <a:cubicBezTo>
                        <a:pt x="50935" y="8694"/>
                        <a:pt x="42597" y="9813"/>
                        <a:pt x="36576" y="14630"/>
                      </a:cubicBezTo>
                      <a:cubicBezTo>
                        <a:pt x="29711" y="20122"/>
                        <a:pt x="27438" y="29711"/>
                        <a:pt x="21946" y="36576"/>
                      </a:cubicBezTo>
                      <a:cubicBezTo>
                        <a:pt x="17638" y="41962"/>
                        <a:pt x="12192" y="46329"/>
                        <a:pt x="7315" y="51206"/>
                      </a:cubicBezTo>
                      <a:cubicBezTo>
                        <a:pt x="4877" y="60960"/>
                        <a:pt x="0" y="70413"/>
                        <a:pt x="0" y="80467"/>
                      </a:cubicBezTo>
                      <a:cubicBezTo>
                        <a:pt x="0" y="95299"/>
                        <a:pt x="682" y="111092"/>
                        <a:pt x="7315" y="124358"/>
                      </a:cubicBezTo>
                      <a:cubicBezTo>
                        <a:pt x="21201" y="152129"/>
                        <a:pt x="35133" y="153138"/>
                        <a:pt x="58522" y="160934"/>
                      </a:cubicBezTo>
                      <a:cubicBezTo>
                        <a:pt x="63399" y="153619"/>
                        <a:pt x="66535" y="144777"/>
                        <a:pt x="73152" y="138988"/>
                      </a:cubicBezTo>
                      <a:cubicBezTo>
                        <a:pt x="86385" y="127409"/>
                        <a:pt x="117043" y="109728"/>
                        <a:pt x="117043" y="109728"/>
                      </a:cubicBezTo>
                      <a:cubicBezTo>
                        <a:pt x="119935" y="118403"/>
                        <a:pt x="124815" y="143942"/>
                        <a:pt x="138989" y="146304"/>
                      </a:cubicBezTo>
                      <a:cubicBezTo>
                        <a:pt x="181392" y="153371"/>
                        <a:pt x="140208" y="151180"/>
                        <a:pt x="146304" y="138988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8" name="Forma lliure 291">
                  <a:extLst>
                    <a:ext uri="{FF2B5EF4-FFF2-40B4-BE49-F238E27FC236}">
                      <a16:creationId xmlns:a16="http://schemas.microsoft.com/office/drawing/2014/main" id="{D186FB6C-7D17-6B81-252E-C3B09562F9F1}"/>
                    </a:ext>
                  </a:extLst>
                </p:cNvPr>
                <p:cNvSpPr/>
                <p:nvPr/>
              </p:nvSpPr>
              <p:spPr bwMode="auto">
                <a:xfrm>
                  <a:off x="6145668" y="5226739"/>
                  <a:ext cx="258572" cy="280750"/>
                </a:xfrm>
                <a:custGeom>
                  <a:avLst/>
                  <a:gdLst>
                    <a:gd name="connsiteX0" fmla="*/ 160935 w 166849"/>
                    <a:gd name="connsiteY0" fmla="*/ 23502 h 178423"/>
                    <a:gd name="connsiteX1" fmla="*/ 124359 w 166849"/>
                    <a:gd name="connsiteY1" fmla="*/ 89338 h 178423"/>
                    <a:gd name="connsiteX2" fmla="*/ 109728 w 166849"/>
                    <a:gd name="connsiteY2" fmla="*/ 111284 h 178423"/>
                    <a:gd name="connsiteX3" fmla="*/ 21946 w 166849"/>
                    <a:gd name="connsiteY3" fmla="*/ 147860 h 178423"/>
                    <a:gd name="connsiteX4" fmla="*/ 0 w 166849"/>
                    <a:gd name="connsiteY4" fmla="*/ 103969 h 178423"/>
                    <a:gd name="connsiteX5" fmla="*/ 14631 w 166849"/>
                    <a:gd name="connsiteY5" fmla="*/ 38132 h 178423"/>
                    <a:gd name="connsiteX6" fmla="*/ 36576 w 166849"/>
                    <a:gd name="connsiteY6" fmla="*/ 23502 h 178423"/>
                    <a:gd name="connsiteX7" fmla="*/ 87783 w 166849"/>
                    <a:gd name="connsiteY7" fmla="*/ 8871 h 178423"/>
                    <a:gd name="connsiteX8" fmla="*/ 109728 w 166849"/>
                    <a:gd name="connsiteY8" fmla="*/ 1556 h 178423"/>
                    <a:gd name="connsiteX9" fmla="*/ 160935 w 166849"/>
                    <a:gd name="connsiteY9" fmla="*/ 8871 h 178423"/>
                    <a:gd name="connsiteX10" fmla="*/ 160935 w 166849"/>
                    <a:gd name="connsiteY10" fmla="*/ 23502 h 178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849" h="178423">
                      <a:moveTo>
                        <a:pt x="160935" y="23502"/>
                      </a:moveTo>
                      <a:cubicBezTo>
                        <a:pt x="148058" y="62127"/>
                        <a:pt x="157896" y="39033"/>
                        <a:pt x="124359" y="89338"/>
                      </a:cubicBezTo>
                      <a:lnTo>
                        <a:pt x="109728" y="111284"/>
                      </a:lnTo>
                      <a:cubicBezTo>
                        <a:pt x="87349" y="178423"/>
                        <a:pt x="110443" y="156709"/>
                        <a:pt x="21946" y="147860"/>
                      </a:cubicBezTo>
                      <a:cubicBezTo>
                        <a:pt x="14549" y="136764"/>
                        <a:pt x="0" y="119112"/>
                        <a:pt x="0" y="103969"/>
                      </a:cubicBezTo>
                      <a:cubicBezTo>
                        <a:pt x="0" y="103610"/>
                        <a:pt x="7086" y="47563"/>
                        <a:pt x="14631" y="38132"/>
                      </a:cubicBezTo>
                      <a:cubicBezTo>
                        <a:pt x="20123" y="31267"/>
                        <a:pt x="28713" y="27434"/>
                        <a:pt x="36576" y="23502"/>
                      </a:cubicBezTo>
                      <a:cubicBezTo>
                        <a:pt x="48274" y="17653"/>
                        <a:pt x="76838" y="11998"/>
                        <a:pt x="87783" y="8871"/>
                      </a:cubicBezTo>
                      <a:cubicBezTo>
                        <a:pt x="95197" y="6753"/>
                        <a:pt x="102413" y="3994"/>
                        <a:pt x="109728" y="1556"/>
                      </a:cubicBezTo>
                      <a:cubicBezTo>
                        <a:pt x="126797" y="3994"/>
                        <a:pt x="146150" y="0"/>
                        <a:pt x="160935" y="8871"/>
                      </a:cubicBezTo>
                      <a:cubicBezTo>
                        <a:pt x="166849" y="12420"/>
                        <a:pt x="146304" y="23502"/>
                        <a:pt x="160935" y="2350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89" name="Forma lliure 292">
                  <a:extLst>
                    <a:ext uri="{FF2B5EF4-FFF2-40B4-BE49-F238E27FC236}">
                      <a16:creationId xmlns:a16="http://schemas.microsoft.com/office/drawing/2014/main" id="{37D77C95-CB02-BACF-726F-CA7230976186}"/>
                    </a:ext>
                  </a:extLst>
                </p:cNvPr>
                <p:cNvSpPr/>
                <p:nvPr/>
              </p:nvSpPr>
              <p:spPr bwMode="auto">
                <a:xfrm>
                  <a:off x="5603733" y="5368847"/>
                  <a:ext cx="308158" cy="207961"/>
                </a:xfrm>
                <a:custGeom>
                  <a:avLst/>
                  <a:gdLst>
                    <a:gd name="connsiteX0" fmla="*/ 175564 w 198729"/>
                    <a:gd name="connsiteY0" fmla="*/ 43526 h 131308"/>
                    <a:gd name="connsiteX1" fmla="*/ 138988 w 198729"/>
                    <a:gd name="connsiteY1" fmla="*/ 87417 h 131308"/>
                    <a:gd name="connsiteX2" fmla="*/ 109728 w 198729"/>
                    <a:gd name="connsiteY2" fmla="*/ 123993 h 131308"/>
                    <a:gd name="connsiteX3" fmla="*/ 87782 w 198729"/>
                    <a:gd name="connsiteY3" fmla="*/ 131308 h 131308"/>
                    <a:gd name="connsiteX4" fmla="*/ 29260 w 198729"/>
                    <a:gd name="connsiteY4" fmla="*/ 116678 h 131308"/>
                    <a:gd name="connsiteX5" fmla="*/ 14630 w 198729"/>
                    <a:gd name="connsiteY5" fmla="*/ 94732 h 131308"/>
                    <a:gd name="connsiteX6" fmla="*/ 0 w 198729"/>
                    <a:gd name="connsiteY6" fmla="*/ 50841 h 131308"/>
                    <a:gd name="connsiteX7" fmla="*/ 175564 w 198729"/>
                    <a:gd name="connsiteY7" fmla="*/ 43526 h 1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729" h="131308">
                      <a:moveTo>
                        <a:pt x="175564" y="43526"/>
                      </a:moveTo>
                      <a:cubicBezTo>
                        <a:pt x="198729" y="49622"/>
                        <a:pt x="185925" y="31093"/>
                        <a:pt x="138988" y="87417"/>
                      </a:cubicBezTo>
                      <a:cubicBezTo>
                        <a:pt x="129022" y="99376"/>
                        <a:pt x="123914" y="115481"/>
                        <a:pt x="109728" y="123993"/>
                      </a:cubicBezTo>
                      <a:cubicBezTo>
                        <a:pt x="103116" y="127960"/>
                        <a:pt x="95097" y="128870"/>
                        <a:pt x="87782" y="131308"/>
                      </a:cubicBezTo>
                      <a:cubicBezTo>
                        <a:pt x="85961" y="130944"/>
                        <a:pt x="36757" y="122676"/>
                        <a:pt x="29260" y="116678"/>
                      </a:cubicBezTo>
                      <a:cubicBezTo>
                        <a:pt x="22395" y="111186"/>
                        <a:pt x="18201" y="102766"/>
                        <a:pt x="14630" y="94732"/>
                      </a:cubicBezTo>
                      <a:cubicBezTo>
                        <a:pt x="8367" y="80639"/>
                        <a:pt x="0" y="50841"/>
                        <a:pt x="0" y="50841"/>
                      </a:cubicBezTo>
                      <a:cubicBezTo>
                        <a:pt x="50837" y="0"/>
                        <a:pt x="152399" y="37430"/>
                        <a:pt x="175564" y="43526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0" name="Forma lliure 293">
                  <a:extLst>
                    <a:ext uri="{FF2B5EF4-FFF2-40B4-BE49-F238E27FC236}">
                      <a16:creationId xmlns:a16="http://schemas.microsoft.com/office/drawing/2014/main" id="{25D8C71D-0745-019B-48D5-D07E325F178D}"/>
                    </a:ext>
                  </a:extLst>
                </p:cNvPr>
                <p:cNvSpPr/>
                <p:nvPr/>
              </p:nvSpPr>
              <p:spPr bwMode="auto">
                <a:xfrm>
                  <a:off x="5182226" y="5226739"/>
                  <a:ext cx="127514" cy="350069"/>
                </a:xfrm>
                <a:custGeom>
                  <a:avLst/>
                  <a:gdLst>
                    <a:gd name="connsiteX0" fmla="*/ 25585 w 84106"/>
                    <a:gd name="connsiteY0" fmla="*/ 30480 h 220675"/>
                    <a:gd name="connsiteX1" fmla="*/ 18270 w 84106"/>
                    <a:gd name="connsiteY1" fmla="*/ 206045 h 220675"/>
                    <a:gd name="connsiteX2" fmla="*/ 40215 w 84106"/>
                    <a:gd name="connsiteY2" fmla="*/ 220675 h 220675"/>
                    <a:gd name="connsiteX3" fmla="*/ 62161 w 84106"/>
                    <a:gd name="connsiteY3" fmla="*/ 213360 h 220675"/>
                    <a:gd name="connsiteX4" fmla="*/ 84106 w 84106"/>
                    <a:gd name="connsiteY4" fmla="*/ 176784 h 220675"/>
                    <a:gd name="connsiteX5" fmla="*/ 76791 w 84106"/>
                    <a:gd name="connsiteY5" fmla="*/ 147523 h 220675"/>
                    <a:gd name="connsiteX6" fmla="*/ 69476 w 84106"/>
                    <a:gd name="connsiteY6" fmla="*/ 30480 h 220675"/>
                    <a:gd name="connsiteX7" fmla="*/ 47530 w 84106"/>
                    <a:gd name="connsiteY7" fmla="*/ 23165 h 220675"/>
                    <a:gd name="connsiteX8" fmla="*/ 25585 w 84106"/>
                    <a:gd name="connsiteY8" fmla="*/ 30480 h 2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106" h="220675">
                      <a:moveTo>
                        <a:pt x="25585" y="30480"/>
                      </a:moveTo>
                      <a:cubicBezTo>
                        <a:pt x="20708" y="60960"/>
                        <a:pt x="0" y="151235"/>
                        <a:pt x="18270" y="206045"/>
                      </a:cubicBezTo>
                      <a:cubicBezTo>
                        <a:pt x="21050" y="214385"/>
                        <a:pt x="32900" y="215798"/>
                        <a:pt x="40215" y="220675"/>
                      </a:cubicBezTo>
                      <a:cubicBezTo>
                        <a:pt x="47530" y="218237"/>
                        <a:pt x="55549" y="217327"/>
                        <a:pt x="62161" y="213360"/>
                      </a:cubicBezTo>
                      <a:cubicBezTo>
                        <a:pt x="78896" y="203319"/>
                        <a:pt x="78353" y="194044"/>
                        <a:pt x="84106" y="176784"/>
                      </a:cubicBezTo>
                      <a:cubicBezTo>
                        <a:pt x="81668" y="167030"/>
                        <a:pt x="77791" y="157527"/>
                        <a:pt x="76791" y="147523"/>
                      </a:cubicBezTo>
                      <a:cubicBezTo>
                        <a:pt x="72901" y="108627"/>
                        <a:pt x="78429" y="68531"/>
                        <a:pt x="69476" y="30480"/>
                      </a:cubicBezTo>
                      <a:cubicBezTo>
                        <a:pt x="67710" y="22974"/>
                        <a:pt x="54845" y="25603"/>
                        <a:pt x="47530" y="23165"/>
                      </a:cubicBezTo>
                      <a:cubicBezTo>
                        <a:pt x="15904" y="31071"/>
                        <a:pt x="30462" y="0"/>
                        <a:pt x="25585" y="30480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1" name="Forma lliure 294">
                  <a:extLst>
                    <a:ext uri="{FF2B5EF4-FFF2-40B4-BE49-F238E27FC236}">
                      <a16:creationId xmlns:a16="http://schemas.microsoft.com/office/drawing/2014/main" id="{DF0290B3-EC83-1241-FD8A-B125080DDA9B}"/>
                    </a:ext>
                  </a:extLst>
                </p:cNvPr>
                <p:cNvSpPr/>
                <p:nvPr/>
              </p:nvSpPr>
              <p:spPr bwMode="auto">
                <a:xfrm>
                  <a:off x="4622580" y="5410440"/>
                  <a:ext cx="269197" cy="187165"/>
                </a:xfrm>
                <a:custGeom>
                  <a:avLst/>
                  <a:gdLst>
                    <a:gd name="connsiteX0" fmla="*/ 138989 w 173198"/>
                    <a:gd name="connsiteY0" fmla="*/ 9613 h 118045"/>
                    <a:gd name="connsiteX1" fmla="*/ 43891 w 173198"/>
                    <a:gd name="connsiteY1" fmla="*/ 24244 h 118045"/>
                    <a:gd name="connsiteX2" fmla="*/ 0 w 173198"/>
                    <a:gd name="connsiteY2" fmla="*/ 38874 h 118045"/>
                    <a:gd name="connsiteX3" fmla="*/ 7315 w 173198"/>
                    <a:gd name="connsiteY3" fmla="*/ 68135 h 118045"/>
                    <a:gd name="connsiteX4" fmla="*/ 29261 w 173198"/>
                    <a:gd name="connsiteY4" fmla="*/ 82765 h 118045"/>
                    <a:gd name="connsiteX5" fmla="*/ 43891 w 173198"/>
                    <a:gd name="connsiteY5" fmla="*/ 97396 h 118045"/>
                    <a:gd name="connsiteX6" fmla="*/ 138989 w 173198"/>
                    <a:gd name="connsiteY6" fmla="*/ 60820 h 118045"/>
                    <a:gd name="connsiteX7" fmla="*/ 138989 w 173198"/>
                    <a:gd name="connsiteY7" fmla="*/ 9613 h 118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3198" h="118045">
                      <a:moveTo>
                        <a:pt x="138989" y="9613"/>
                      </a:moveTo>
                      <a:cubicBezTo>
                        <a:pt x="123139" y="3517"/>
                        <a:pt x="173198" y="0"/>
                        <a:pt x="43891" y="24244"/>
                      </a:cubicBezTo>
                      <a:cubicBezTo>
                        <a:pt x="28733" y="27086"/>
                        <a:pt x="0" y="38874"/>
                        <a:pt x="0" y="38874"/>
                      </a:cubicBezTo>
                      <a:cubicBezTo>
                        <a:pt x="2438" y="48628"/>
                        <a:pt x="1738" y="59770"/>
                        <a:pt x="7315" y="68135"/>
                      </a:cubicBezTo>
                      <a:cubicBezTo>
                        <a:pt x="12192" y="75450"/>
                        <a:pt x="22396" y="77273"/>
                        <a:pt x="29261" y="82765"/>
                      </a:cubicBezTo>
                      <a:cubicBezTo>
                        <a:pt x="34647" y="87073"/>
                        <a:pt x="39014" y="92519"/>
                        <a:pt x="43891" y="97396"/>
                      </a:cubicBezTo>
                      <a:cubicBezTo>
                        <a:pt x="123406" y="90770"/>
                        <a:pt x="130814" y="118045"/>
                        <a:pt x="138989" y="60820"/>
                      </a:cubicBezTo>
                      <a:cubicBezTo>
                        <a:pt x="140024" y="53578"/>
                        <a:pt x="154839" y="15709"/>
                        <a:pt x="138989" y="9613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2" name="Forma lliure 295">
                  <a:extLst>
                    <a:ext uri="{FF2B5EF4-FFF2-40B4-BE49-F238E27FC236}">
                      <a16:creationId xmlns:a16="http://schemas.microsoft.com/office/drawing/2014/main" id="{0280E769-9122-E0CF-D5A2-38C5B711B3AB}"/>
                    </a:ext>
                  </a:extLst>
                </p:cNvPr>
                <p:cNvSpPr/>
                <p:nvPr/>
              </p:nvSpPr>
              <p:spPr bwMode="auto">
                <a:xfrm>
                  <a:off x="4555282" y="5698119"/>
                  <a:ext cx="205440" cy="204497"/>
                </a:xfrm>
                <a:custGeom>
                  <a:avLst/>
                  <a:gdLst>
                    <a:gd name="connsiteX0" fmla="*/ 109728 w 132733"/>
                    <a:gd name="connsiteY0" fmla="*/ 23981 h 128047"/>
                    <a:gd name="connsiteX1" fmla="*/ 87782 w 132733"/>
                    <a:gd name="connsiteY1" fmla="*/ 16666 h 128047"/>
                    <a:gd name="connsiteX2" fmla="*/ 73152 w 132733"/>
                    <a:gd name="connsiteY2" fmla="*/ 2035 h 128047"/>
                    <a:gd name="connsiteX3" fmla="*/ 0 w 132733"/>
                    <a:gd name="connsiteY3" fmla="*/ 9350 h 128047"/>
                    <a:gd name="connsiteX4" fmla="*/ 21946 w 132733"/>
                    <a:gd name="connsiteY4" fmla="*/ 67872 h 128047"/>
                    <a:gd name="connsiteX5" fmla="*/ 43891 w 132733"/>
                    <a:gd name="connsiteY5" fmla="*/ 89818 h 128047"/>
                    <a:gd name="connsiteX6" fmla="*/ 65837 w 132733"/>
                    <a:gd name="connsiteY6" fmla="*/ 97133 h 128047"/>
                    <a:gd name="connsiteX7" fmla="*/ 87782 w 132733"/>
                    <a:gd name="connsiteY7" fmla="*/ 111763 h 128047"/>
                    <a:gd name="connsiteX8" fmla="*/ 102413 w 132733"/>
                    <a:gd name="connsiteY8" fmla="*/ 126394 h 128047"/>
                    <a:gd name="connsiteX9" fmla="*/ 131674 w 132733"/>
                    <a:gd name="connsiteY9" fmla="*/ 119078 h 128047"/>
                    <a:gd name="connsiteX10" fmla="*/ 124358 w 132733"/>
                    <a:gd name="connsiteY10" fmla="*/ 45926 h 128047"/>
                    <a:gd name="connsiteX11" fmla="*/ 102413 w 132733"/>
                    <a:gd name="connsiteY11" fmla="*/ 38611 h 128047"/>
                    <a:gd name="connsiteX12" fmla="*/ 109728 w 132733"/>
                    <a:gd name="connsiteY12" fmla="*/ 23981 h 12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2733" h="128047">
                      <a:moveTo>
                        <a:pt x="109728" y="23981"/>
                      </a:moveTo>
                      <a:cubicBezTo>
                        <a:pt x="107290" y="20324"/>
                        <a:pt x="94394" y="20633"/>
                        <a:pt x="87782" y="16666"/>
                      </a:cubicBezTo>
                      <a:cubicBezTo>
                        <a:pt x="81868" y="13118"/>
                        <a:pt x="80025" y="2608"/>
                        <a:pt x="73152" y="2035"/>
                      </a:cubicBezTo>
                      <a:cubicBezTo>
                        <a:pt x="48731" y="0"/>
                        <a:pt x="24384" y="6912"/>
                        <a:pt x="0" y="9350"/>
                      </a:cubicBezTo>
                      <a:cubicBezTo>
                        <a:pt x="4864" y="23944"/>
                        <a:pt x="15695" y="57871"/>
                        <a:pt x="21946" y="67872"/>
                      </a:cubicBezTo>
                      <a:cubicBezTo>
                        <a:pt x="27429" y="76645"/>
                        <a:pt x="35283" y="84079"/>
                        <a:pt x="43891" y="89818"/>
                      </a:cubicBezTo>
                      <a:cubicBezTo>
                        <a:pt x="50307" y="94095"/>
                        <a:pt x="58522" y="94695"/>
                        <a:pt x="65837" y="97133"/>
                      </a:cubicBezTo>
                      <a:cubicBezTo>
                        <a:pt x="73152" y="102010"/>
                        <a:pt x="80917" y="106271"/>
                        <a:pt x="87782" y="111763"/>
                      </a:cubicBezTo>
                      <a:cubicBezTo>
                        <a:pt x="93168" y="116072"/>
                        <a:pt x="95610" y="125260"/>
                        <a:pt x="102413" y="126394"/>
                      </a:cubicBezTo>
                      <a:cubicBezTo>
                        <a:pt x="112330" y="128047"/>
                        <a:pt x="121920" y="121517"/>
                        <a:pt x="131674" y="119078"/>
                      </a:cubicBezTo>
                      <a:cubicBezTo>
                        <a:pt x="129235" y="94694"/>
                        <a:pt x="132733" y="68956"/>
                        <a:pt x="124358" y="45926"/>
                      </a:cubicBezTo>
                      <a:cubicBezTo>
                        <a:pt x="121723" y="38680"/>
                        <a:pt x="109025" y="42578"/>
                        <a:pt x="102413" y="38611"/>
                      </a:cubicBezTo>
                      <a:cubicBezTo>
                        <a:pt x="84333" y="27763"/>
                        <a:pt x="112166" y="27638"/>
                        <a:pt x="109728" y="2398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3" name="Forma lliure 296">
                  <a:extLst>
                    <a:ext uri="{FF2B5EF4-FFF2-40B4-BE49-F238E27FC236}">
                      <a16:creationId xmlns:a16="http://schemas.microsoft.com/office/drawing/2014/main" id="{AADB51F2-BF97-5AED-01CA-6BE0859D837D}"/>
                    </a:ext>
                  </a:extLst>
                </p:cNvPr>
                <p:cNvSpPr/>
                <p:nvPr/>
              </p:nvSpPr>
              <p:spPr bwMode="auto">
                <a:xfrm>
                  <a:off x="4905945" y="5632265"/>
                  <a:ext cx="368375" cy="204495"/>
                </a:xfrm>
                <a:custGeom>
                  <a:avLst/>
                  <a:gdLst>
                    <a:gd name="connsiteX0" fmla="*/ 234087 w 238964"/>
                    <a:gd name="connsiteY0" fmla="*/ 87782 h 128052"/>
                    <a:gd name="connsiteX1" fmla="*/ 175565 w 238964"/>
                    <a:gd name="connsiteY1" fmla="*/ 43891 h 128052"/>
                    <a:gd name="connsiteX2" fmla="*/ 153619 w 238964"/>
                    <a:gd name="connsiteY2" fmla="*/ 29261 h 128052"/>
                    <a:gd name="connsiteX3" fmla="*/ 138989 w 238964"/>
                    <a:gd name="connsiteY3" fmla="*/ 14630 h 128052"/>
                    <a:gd name="connsiteX4" fmla="*/ 95098 w 238964"/>
                    <a:gd name="connsiteY4" fmla="*/ 0 h 128052"/>
                    <a:gd name="connsiteX5" fmla="*/ 58522 w 238964"/>
                    <a:gd name="connsiteY5" fmla="*/ 7315 h 128052"/>
                    <a:gd name="connsiteX6" fmla="*/ 14631 w 238964"/>
                    <a:gd name="connsiteY6" fmla="*/ 14630 h 128052"/>
                    <a:gd name="connsiteX7" fmla="*/ 0 w 238964"/>
                    <a:gd name="connsiteY7" fmla="*/ 29261 h 128052"/>
                    <a:gd name="connsiteX8" fmla="*/ 7315 w 238964"/>
                    <a:gd name="connsiteY8" fmla="*/ 87782 h 128052"/>
                    <a:gd name="connsiteX9" fmla="*/ 21946 w 238964"/>
                    <a:gd name="connsiteY9" fmla="*/ 102413 h 128052"/>
                    <a:gd name="connsiteX10" fmla="*/ 36576 w 238964"/>
                    <a:gd name="connsiteY10" fmla="*/ 124358 h 128052"/>
                    <a:gd name="connsiteX11" fmla="*/ 204826 w 238964"/>
                    <a:gd name="connsiteY11" fmla="*/ 117043 h 128052"/>
                    <a:gd name="connsiteX12" fmla="*/ 234087 w 238964"/>
                    <a:gd name="connsiteY12" fmla="*/ 87782 h 12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8964" h="128052">
                      <a:moveTo>
                        <a:pt x="234087" y="87782"/>
                      </a:moveTo>
                      <a:cubicBezTo>
                        <a:pt x="229210" y="75590"/>
                        <a:pt x="217594" y="85920"/>
                        <a:pt x="175565" y="43891"/>
                      </a:cubicBezTo>
                      <a:cubicBezTo>
                        <a:pt x="169348" y="37674"/>
                        <a:pt x="160484" y="34753"/>
                        <a:pt x="153619" y="29261"/>
                      </a:cubicBezTo>
                      <a:cubicBezTo>
                        <a:pt x="148233" y="24953"/>
                        <a:pt x="145158" y="17714"/>
                        <a:pt x="138989" y="14630"/>
                      </a:cubicBezTo>
                      <a:cubicBezTo>
                        <a:pt x="125195" y="7733"/>
                        <a:pt x="95098" y="0"/>
                        <a:pt x="95098" y="0"/>
                      </a:cubicBezTo>
                      <a:lnTo>
                        <a:pt x="58522" y="7315"/>
                      </a:lnTo>
                      <a:cubicBezTo>
                        <a:pt x="43929" y="9968"/>
                        <a:pt x="28519" y="9422"/>
                        <a:pt x="14631" y="14630"/>
                      </a:cubicBezTo>
                      <a:cubicBezTo>
                        <a:pt x="8173" y="17052"/>
                        <a:pt x="4877" y="24384"/>
                        <a:pt x="0" y="29261"/>
                      </a:cubicBezTo>
                      <a:cubicBezTo>
                        <a:pt x="2438" y="48768"/>
                        <a:pt x="1666" y="68952"/>
                        <a:pt x="7315" y="87782"/>
                      </a:cubicBezTo>
                      <a:cubicBezTo>
                        <a:pt x="9297" y="94388"/>
                        <a:pt x="17637" y="97027"/>
                        <a:pt x="21946" y="102413"/>
                      </a:cubicBezTo>
                      <a:cubicBezTo>
                        <a:pt x="27438" y="109278"/>
                        <a:pt x="31699" y="117043"/>
                        <a:pt x="36576" y="124358"/>
                      </a:cubicBezTo>
                      <a:cubicBezTo>
                        <a:pt x="92659" y="121920"/>
                        <a:pt x="149780" y="128052"/>
                        <a:pt x="204826" y="117043"/>
                      </a:cubicBezTo>
                      <a:cubicBezTo>
                        <a:pt x="215519" y="114904"/>
                        <a:pt x="238964" y="99974"/>
                        <a:pt x="234087" y="87782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4" name="Forma lliure 297">
                  <a:extLst>
                    <a:ext uri="{FF2B5EF4-FFF2-40B4-BE49-F238E27FC236}">
                      <a16:creationId xmlns:a16="http://schemas.microsoft.com/office/drawing/2014/main" id="{9D4B7D5C-F207-F733-4392-54A12B5003B6}"/>
                    </a:ext>
                  </a:extLst>
                </p:cNvPr>
                <p:cNvSpPr/>
                <p:nvPr/>
              </p:nvSpPr>
              <p:spPr bwMode="auto">
                <a:xfrm>
                  <a:off x="5490387" y="5691187"/>
                  <a:ext cx="318786" cy="183701"/>
                </a:xfrm>
                <a:custGeom>
                  <a:avLst/>
                  <a:gdLst>
                    <a:gd name="connsiteX0" fmla="*/ 204825 w 206044"/>
                    <a:gd name="connsiteY0" fmla="*/ 43891 h 117043"/>
                    <a:gd name="connsiteX1" fmla="*/ 175564 w 206044"/>
                    <a:gd name="connsiteY1" fmla="*/ 102413 h 117043"/>
                    <a:gd name="connsiteX2" fmla="*/ 146304 w 206044"/>
                    <a:gd name="connsiteY2" fmla="*/ 117043 h 117043"/>
                    <a:gd name="connsiteX3" fmla="*/ 43891 w 206044"/>
                    <a:gd name="connsiteY3" fmla="*/ 109728 h 117043"/>
                    <a:gd name="connsiteX4" fmla="*/ 14630 w 206044"/>
                    <a:gd name="connsiteY4" fmla="*/ 73152 h 117043"/>
                    <a:gd name="connsiteX5" fmla="*/ 0 w 206044"/>
                    <a:gd name="connsiteY5" fmla="*/ 29261 h 117043"/>
                    <a:gd name="connsiteX6" fmla="*/ 7315 w 206044"/>
                    <a:gd name="connsiteY6" fmla="*/ 7315 h 117043"/>
                    <a:gd name="connsiteX7" fmla="*/ 29260 w 206044"/>
                    <a:gd name="connsiteY7" fmla="*/ 0 h 117043"/>
                    <a:gd name="connsiteX8" fmla="*/ 146304 w 206044"/>
                    <a:gd name="connsiteY8" fmla="*/ 7315 h 117043"/>
                    <a:gd name="connsiteX9" fmla="*/ 168249 w 206044"/>
                    <a:gd name="connsiteY9" fmla="*/ 14630 h 117043"/>
                    <a:gd name="connsiteX10" fmla="*/ 182880 w 206044"/>
                    <a:gd name="connsiteY10" fmla="*/ 65837 h 117043"/>
                    <a:gd name="connsiteX11" fmla="*/ 204825 w 206044"/>
                    <a:gd name="connsiteY11" fmla="*/ 43891 h 11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6044" h="117043">
                      <a:moveTo>
                        <a:pt x="204825" y="43891"/>
                      </a:moveTo>
                      <a:cubicBezTo>
                        <a:pt x="203606" y="49987"/>
                        <a:pt x="192841" y="85136"/>
                        <a:pt x="175564" y="102413"/>
                      </a:cubicBezTo>
                      <a:cubicBezTo>
                        <a:pt x="167853" y="110124"/>
                        <a:pt x="156057" y="112166"/>
                        <a:pt x="146304" y="117043"/>
                      </a:cubicBezTo>
                      <a:cubicBezTo>
                        <a:pt x="112166" y="114605"/>
                        <a:pt x="77529" y="116035"/>
                        <a:pt x="43891" y="109728"/>
                      </a:cubicBezTo>
                      <a:cubicBezTo>
                        <a:pt x="36519" y="108346"/>
                        <a:pt x="15907" y="76024"/>
                        <a:pt x="14630" y="73152"/>
                      </a:cubicBezTo>
                      <a:cubicBezTo>
                        <a:pt x="8367" y="59059"/>
                        <a:pt x="0" y="29261"/>
                        <a:pt x="0" y="29261"/>
                      </a:cubicBezTo>
                      <a:cubicBezTo>
                        <a:pt x="2438" y="21946"/>
                        <a:pt x="1863" y="12768"/>
                        <a:pt x="7315" y="7315"/>
                      </a:cubicBezTo>
                      <a:cubicBezTo>
                        <a:pt x="12767" y="1863"/>
                        <a:pt x="21549" y="0"/>
                        <a:pt x="29260" y="0"/>
                      </a:cubicBezTo>
                      <a:cubicBezTo>
                        <a:pt x="68351" y="0"/>
                        <a:pt x="107289" y="4877"/>
                        <a:pt x="146304" y="7315"/>
                      </a:cubicBezTo>
                      <a:cubicBezTo>
                        <a:pt x="153619" y="9753"/>
                        <a:pt x="162797" y="9178"/>
                        <a:pt x="168249" y="14630"/>
                      </a:cubicBezTo>
                      <a:cubicBezTo>
                        <a:pt x="172275" y="18656"/>
                        <a:pt x="182127" y="64896"/>
                        <a:pt x="182880" y="65837"/>
                      </a:cubicBezTo>
                      <a:cubicBezTo>
                        <a:pt x="187697" y="71858"/>
                        <a:pt x="206044" y="37795"/>
                        <a:pt x="204825" y="4389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5" name="Forma lliure 298">
                  <a:extLst>
                    <a:ext uri="{FF2B5EF4-FFF2-40B4-BE49-F238E27FC236}">
                      <a16:creationId xmlns:a16="http://schemas.microsoft.com/office/drawing/2014/main" id="{4A0C2EE3-1032-8664-6AC2-E236FF0415BB}"/>
                    </a:ext>
                  </a:extLst>
                </p:cNvPr>
                <p:cNvSpPr/>
                <p:nvPr/>
              </p:nvSpPr>
              <p:spPr bwMode="auto">
                <a:xfrm>
                  <a:off x="6127959" y="5701586"/>
                  <a:ext cx="247944" cy="197563"/>
                </a:xfrm>
                <a:custGeom>
                  <a:avLst/>
                  <a:gdLst>
                    <a:gd name="connsiteX0" fmla="*/ 71184 w 161404"/>
                    <a:gd name="connsiteY0" fmla="*/ 8789 h 125833"/>
                    <a:gd name="connsiteX1" fmla="*/ 12662 w 161404"/>
                    <a:gd name="connsiteY1" fmla="*/ 16105 h 125833"/>
                    <a:gd name="connsiteX2" fmla="*/ 19977 w 161404"/>
                    <a:gd name="connsiteY2" fmla="*/ 81941 h 125833"/>
                    <a:gd name="connsiteX3" fmla="*/ 27293 w 161404"/>
                    <a:gd name="connsiteY3" fmla="*/ 103887 h 125833"/>
                    <a:gd name="connsiteX4" fmla="*/ 78499 w 161404"/>
                    <a:gd name="connsiteY4" fmla="*/ 125833 h 125833"/>
                    <a:gd name="connsiteX5" fmla="*/ 144336 w 161404"/>
                    <a:gd name="connsiteY5" fmla="*/ 96572 h 125833"/>
                    <a:gd name="connsiteX6" fmla="*/ 158966 w 161404"/>
                    <a:gd name="connsiteY6" fmla="*/ 52681 h 125833"/>
                    <a:gd name="connsiteX7" fmla="*/ 151651 w 161404"/>
                    <a:gd name="connsiteY7" fmla="*/ 30735 h 125833"/>
                    <a:gd name="connsiteX8" fmla="*/ 71184 w 161404"/>
                    <a:gd name="connsiteY8" fmla="*/ 8789 h 12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404" h="125833">
                      <a:moveTo>
                        <a:pt x="71184" y="8789"/>
                      </a:moveTo>
                      <a:cubicBezTo>
                        <a:pt x="48019" y="6351"/>
                        <a:pt x="23936" y="0"/>
                        <a:pt x="12662" y="16105"/>
                      </a:cubicBezTo>
                      <a:cubicBezTo>
                        <a:pt x="0" y="34194"/>
                        <a:pt x="16347" y="60161"/>
                        <a:pt x="19977" y="81941"/>
                      </a:cubicBezTo>
                      <a:cubicBezTo>
                        <a:pt x="21245" y="89547"/>
                        <a:pt x="21840" y="98434"/>
                        <a:pt x="27293" y="103887"/>
                      </a:cubicBezTo>
                      <a:cubicBezTo>
                        <a:pt x="36331" y="112925"/>
                        <a:pt x="65385" y="121461"/>
                        <a:pt x="78499" y="125833"/>
                      </a:cubicBezTo>
                      <a:cubicBezTo>
                        <a:pt x="130731" y="108422"/>
                        <a:pt x="109558" y="119756"/>
                        <a:pt x="144336" y="96572"/>
                      </a:cubicBezTo>
                      <a:lnTo>
                        <a:pt x="158966" y="52681"/>
                      </a:lnTo>
                      <a:cubicBezTo>
                        <a:pt x="161404" y="45366"/>
                        <a:pt x="158966" y="33173"/>
                        <a:pt x="151651" y="30735"/>
                      </a:cubicBezTo>
                      <a:cubicBezTo>
                        <a:pt x="63899" y="1484"/>
                        <a:pt x="94349" y="11227"/>
                        <a:pt x="71184" y="8789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6" name="Forma lliure 299">
                  <a:extLst>
                    <a:ext uri="{FF2B5EF4-FFF2-40B4-BE49-F238E27FC236}">
                      <a16:creationId xmlns:a16="http://schemas.microsoft.com/office/drawing/2014/main" id="{EB9FCAAB-2BE4-EA50-ADB1-98B131C107E2}"/>
                    </a:ext>
                  </a:extLst>
                </p:cNvPr>
                <p:cNvSpPr/>
                <p:nvPr/>
              </p:nvSpPr>
              <p:spPr bwMode="auto">
                <a:xfrm>
                  <a:off x="6549463" y="5673858"/>
                  <a:ext cx="467553" cy="256486"/>
                </a:xfrm>
                <a:custGeom>
                  <a:avLst/>
                  <a:gdLst>
                    <a:gd name="connsiteX0" fmla="*/ 264577 w 302005"/>
                    <a:gd name="connsiteY0" fmla="*/ 18855 h 162675"/>
                    <a:gd name="connsiteX1" fmla="*/ 23175 w 302005"/>
                    <a:gd name="connsiteY1" fmla="*/ 26170 h 162675"/>
                    <a:gd name="connsiteX2" fmla="*/ 30490 w 302005"/>
                    <a:gd name="connsiteY2" fmla="*/ 99322 h 162675"/>
                    <a:gd name="connsiteX3" fmla="*/ 74381 w 302005"/>
                    <a:gd name="connsiteY3" fmla="*/ 135898 h 162675"/>
                    <a:gd name="connsiteX4" fmla="*/ 110957 w 302005"/>
                    <a:gd name="connsiteY4" fmla="*/ 157844 h 162675"/>
                    <a:gd name="connsiteX5" fmla="*/ 176794 w 302005"/>
                    <a:gd name="connsiteY5" fmla="*/ 143214 h 162675"/>
                    <a:gd name="connsiteX6" fmla="*/ 206055 w 302005"/>
                    <a:gd name="connsiteY6" fmla="*/ 106638 h 162675"/>
                    <a:gd name="connsiteX7" fmla="*/ 220685 w 302005"/>
                    <a:gd name="connsiteY7" fmla="*/ 92007 h 162675"/>
                    <a:gd name="connsiteX8" fmla="*/ 293837 w 302005"/>
                    <a:gd name="connsiteY8" fmla="*/ 84692 h 162675"/>
                    <a:gd name="connsiteX9" fmla="*/ 301153 w 302005"/>
                    <a:gd name="connsiteY9" fmla="*/ 62746 h 162675"/>
                    <a:gd name="connsiteX10" fmla="*/ 264577 w 302005"/>
                    <a:gd name="connsiteY10" fmla="*/ 4225 h 162675"/>
                    <a:gd name="connsiteX11" fmla="*/ 264577 w 302005"/>
                    <a:gd name="connsiteY11" fmla="*/ 18855 h 162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2005" h="162675">
                      <a:moveTo>
                        <a:pt x="264577" y="18855"/>
                      </a:moveTo>
                      <a:cubicBezTo>
                        <a:pt x="184110" y="21293"/>
                        <a:pt x="99307" y="0"/>
                        <a:pt x="23175" y="26170"/>
                      </a:cubicBezTo>
                      <a:cubicBezTo>
                        <a:pt x="0" y="34136"/>
                        <a:pt x="24980" y="75444"/>
                        <a:pt x="30490" y="99322"/>
                      </a:cubicBezTo>
                      <a:cubicBezTo>
                        <a:pt x="36550" y="125584"/>
                        <a:pt x="55389" y="123237"/>
                        <a:pt x="74381" y="135898"/>
                      </a:cubicBezTo>
                      <a:cubicBezTo>
                        <a:pt x="114547" y="162675"/>
                        <a:pt x="60018" y="140864"/>
                        <a:pt x="110957" y="157844"/>
                      </a:cubicBezTo>
                      <a:cubicBezTo>
                        <a:pt x="132903" y="152967"/>
                        <a:pt x="155667" y="150897"/>
                        <a:pt x="176794" y="143214"/>
                      </a:cubicBezTo>
                      <a:cubicBezTo>
                        <a:pt x="186758" y="139591"/>
                        <a:pt x="201472" y="112366"/>
                        <a:pt x="206055" y="106638"/>
                      </a:cubicBezTo>
                      <a:cubicBezTo>
                        <a:pt x="210363" y="101252"/>
                        <a:pt x="213994" y="93680"/>
                        <a:pt x="220685" y="92007"/>
                      </a:cubicBezTo>
                      <a:cubicBezTo>
                        <a:pt x="244459" y="86063"/>
                        <a:pt x="269453" y="87130"/>
                        <a:pt x="293837" y="84692"/>
                      </a:cubicBezTo>
                      <a:cubicBezTo>
                        <a:pt x="296276" y="77377"/>
                        <a:pt x="302005" y="70410"/>
                        <a:pt x="301153" y="62746"/>
                      </a:cubicBezTo>
                      <a:cubicBezTo>
                        <a:pt x="296278" y="18872"/>
                        <a:pt x="292207" y="22645"/>
                        <a:pt x="264577" y="4225"/>
                      </a:cubicBezTo>
                      <a:lnTo>
                        <a:pt x="264577" y="18855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7" name="Forma lliure 300">
                  <a:extLst>
                    <a:ext uri="{FF2B5EF4-FFF2-40B4-BE49-F238E27FC236}">
                      <a16:creationId xmlns:a16="http://schemas.microsoft.com/office/drawing/2014/main" id="{CD090651-1C37-F2C2-AEAF-C16DCE1860AF}"/>
                    </a:ext>
                  </a:extLst>
                </p:cNvPr>
                <p:cNvSpPr/>
                <p:nvPr/>
              </p:nvSpPr>
              <p:spPr bwMode="auto">
                <a:xfrm>
                  <a:off x="7775018" y="5653062"/>
                  <a:ext cx="325870" cy="207961"/>
                </a:xfrm>
                <a:custGeom>
                  <a:avLst/>
                  <a:gdLst>
                    <a:gd name="connsiteX0" fmla="*/ 207513 w 211170"/>
                    <a:gd name="connsiteY0" fmla="*/ 14631 h 131674"/>
                    <a:gd name="connsiteX1" fmla="*/ 185567 w 211170"/>
                    <a:gd name="connsiteY1" fmla="*/ 21946 h 131674"/>
                    <a:gd name="connsiteX2" fmla="*/ 156306 w 211170"/>
                    <a:gd name="connsiteY2" fmla="*/ 7315 h 131674"/>
                    <a:gd name="connsiteX3" fmla="*/ 134361 w 211170"/>
                    <a:gd name="connsiteY3" fmla="*/ 0 h 131674"/>
                    <a:gd name="connsiteX4" fmla="*/ 17318 w 211170"/>
                    <a:gd name="connsiteY4" fmla="*/ 7315 h 131674"/>
                    <a:gd name="connsiteX5" fmla="*/ 2687 w 211170"/>
                    <a:gd name="connsiteY5" fmla="*/ 21946 h 131674"/>
                    <a:gd name="connsiteX6" fmla="*/ 24633 w 211170"/>
                    <a:gd name="connsiteY6" fmla="*/ 109728 h 131674"/>
                    <a:gd name="connsiteX7" fmla="*/ 31948 w 211170"/>
                    <a:gd name="connsiteY7" fmla="*/ 131674 h 131674"/>
                    <a:gd name="connsiteX8" fmla="*/ 46578 w 211170"/>
                    <a:gd name="connsiteY8" fmla="*/ 117043 h 131674"/>
                    <a:gd name="connsiteX9" fmla="*/ 68524 w 211170"/>
                    <a:gd name="connsiteY9" fmla="*/ 109728 h 131674"/>
                    <a:gd name="connsiteX10" fmla="*/ 75839 w 211170"/>
                    <a:gd name="connsiteY10" fmla="*/ 87783 h 131674"/>
                    <a:gd name="connsiteX11" fmla="*/ 97785 w 211170"/>
                    <a:gd name="connsiteY11" fmla="*/ 80467 h 131674"/>
                    <a:gd name="connsiteX12" fmla="*/ 163622 w 211170"/>
                    <a:gd name="connsiteY12" fmla="*/ 73152 h 131674"/>
                    <a:gd name="connsiteX13" fmla="*/ 207513 w 211170"/>
                    <a:gd name="connsiteY13" fmla="*/ 14631 h 131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1170" h="131674">
                      <a:moveTo>
                        <a:pt x="207513" y="14631"/>
                      </a:moveTo>
                      <a:cubicBezTo>
                        <a:pt x="211170" y="6097"/>
                        <a:pt x="193200" y="23037"/>
                        <a:pt x="185567" y="21946"/>
                      </a:cubicBezTo>
                      <a:cubicBezTo>
                        <a:pt x="174772" y="20404"/>
                        <a:pt x="166329" y="11611"/>
                        <a:pt x="156306" y="7315"/>
                      </a:cubicBezTo>
                      <a:cubicBezTo>
                        <a:pt x="149219" y="4278"/>
                        <a:pt x="141676" y="2438"/>
                        <a:pt x="134361" y="0"/>
                      </a:cubicBezTo>
                      <a:cubicBezTo>
                        <a:pt x="95347" y="2438"/>
                        <a:pt x="55877" y="888"/>
                        <a:pt x="17318" y="7315"/>
                      </a:cubicBezTo>
                      <a:cubicBezTo>
                        <a:pt x="10515" y="8449"/>
                        <a:pt x="3543" y="15102"/>
                        <a:pt x="2687" y="21946"/>
                      </a:cubicBezTo>
                      <a:cubicBezTo>
                        <a:pt x="0" y="43440"/>
                        <a:pt x="18347" y="90871"/>
                        <a:pt x="24633" y="109728"/>
                      </a:cubicBezTo>
                      <a:lnTo>
                        <a:pt x="31948" y="131674"/>
                      </a:lnTo>
                      <a:cubicBezTo>
                        <a:pt x="36825" y="126797"/>
                        <a:pt x="40664" y="120591"/>
                        <a:pt x="46578" y="117043"/>
                      </a:cubicBezTo>
                      <a:cubicBezTo>
                        <a:pt x="53190" y="113076"/>
                        <a:pt x="63071" y="115180"/>
                        <a:pt x="68524" y="109728"/>
                      </a:cubicBezTo>
                      <a:cubicBezTo>
                        <a:pt x="73976" y="104276"/>
                        <a:pt x="70387" y="93235"/>
                        <a:pt x="75839" y="87783"/>
                      </a:cubicBezTo>
                      <a:cubicBezTo>
                        <a:pt x="81292" y="82330"/>
                        <a:pt x="90179" y="81735"/>
                        <a:pt x="97785" y="80467"/>
                      </a:cubicBezTo>
                      <a:cubicBezTo>
                        <a:pt x="119565" y="76837"/>
                        <a:pt x="141676" y="75590"/>
                        <a:pt x="163622" y="73152"/>
                      </a:cubicBezTo>
                      <a:cubicBezTo>
                        <a:pt x="195711" y="51759"/>
                        <a:pt x="203856" y="23165"/>
                        <a:pt x="207513" y="14631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8" name="Oval 307">
                  <a:extLst>
                    <a:ext uri="{FF2B5EF4-FFF2-40B4-BE49-F238E27FC236}">
                      <a16:creationId xmlns:a16="http://schemas.microsoft.com/office/drawing/2014/main" id="{2BB3BEB0-302B-9DA5-A933-45F143FF5C9A}"/>
                    </a:ext>
                  </a:extLst>
                </p:cNvPr>
                <p:cNvSpPr/>
                <p:nvPr/>
              </p:nvSpPr>
              <p:spPr bwMode="auto">
                <a:xfrm>
                  <a:off x="6492791" y="527179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499" name="Oval 308">
                  <a:extLst>
                    <a:ext uri="{FF2B5EF4-FFF2-40B4-BE49-F238E27FC236}">
                      <a16:creationId xmlns:a16="http://schemas.microsoft.com/office/drawing/2014/main" id="{8EA99BD0-8A9A-0D91-5974-82D74639F39C}"/>
                    </a:ext>
                  </a:extLst>
                </p:cNvPr>
                <p:cNvSpPr/>
                <p:nvPr/>
              </p:nvSpPr>
              <p:spPr bwMode="auto">
                <a:xfrm>
                  <a:off x="6492791" y="538271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0" name="Oval 309">
                  <a:extLst>
                    <a:ext uri="{FF2B5EF4-FFF2-40B4-BE49-F238E27FC236}">
                      <a16:creationId xmlns:a16="http://schemas.microsoft.com/office/drawing/2014/main" id="{9FAB39CE-DFEE-19A8-CEB3-920067192EE4}"/>
                    </a:ext>
                  </a:extLst>
                </p:cNvPr>
                <p:cNvSpPr/>
                <p:nvPr/>
              </p:nvSpPr>
              <p:spPr bwMode="auto">
                <a:xfrm>
                  <a:off x="6492791" y="549708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1" name="Oval 314">
                  <a:extLst>
                    <a:ext uri="{FF2B5EF4-FFF2-40B4-BE49-F238E27FC236}">
                      <a16:creationId xmlns:a16="http://schemas.microsoft.com/office/drawing/2014/main" id="{CC2E2936-59AB-404D-CEBB-C18BC8F7C568}"/>
                    </a:ext>
                  </a:extLst>
                </p:cNvPr>
                <p:cNvSpPr/>
                <p:nvPr/>
              </p:nvSpPr>
              <p:spPr bwMode="auto">
                <a:xfrm>
                  <a:off x="7757309" y="435676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2" name="Oval 315">
                  <a:extLst>
                    <a:ext uri="{FF2B5EF4-FFF2-40B4-BE49-F238E27FC236}">
                      <a16:creationId xmlns:a16="http://schemas.microsoft.com/office/drawing/2014/main" id="{940F51AA-B6F0-1DB4-C2CF-1A75756BFA48}"/>
                    </a:ext>
                  </a:extLst>
                </p:cNvPr>
                <p:cNvSpPr/>
                <p:nvPr/>
              </p:nvSpPr>
              <p:spPr bwMode="auto">
                <a:xfrm>
                  <a:off x="7707721" y="420079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3" name="Oval 316">
                  <a:extLst>
                    <a:ext uri="{FF2B5EF4-FFF2-40B4-BE49-F238E27FC236}">
                      <a16:creationId xmlns:a16="http://schemas.microsoft.com/office/drawing/2014/main" id="{25F772BF-F731-6D84-7888-EBE94501096F}"/>
                    </a:ext>
                  </a:extLst>
                </p:cNvPr>
                <p:cNvSpPr/>
                <p:nvPr/>
              </p:nvSpPr>
              <p:spPr bwMode="auto">
                <a:xfrm>
                  <a:off x="7367682" y="435330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4" name="Oval 317">
                  <a:extLst>
                    <a:ext uri="{FF2B5EF4-FFF2-40B4-BE49-F238E27FC236}">
                      <a16:creationId xmlns:a16="http://schemas.microsoft.com/office/drawing/2014/main" id="{8CBCFCE4-E406-AAB8-6DF4-EA8CBD2151F9}"/>
                    </a:ext>
                  </a:extLst>
                </p:cNvPr>
                <p:cNvSpPr/>
                <p:nvPr/>
              </p:nvSpPr>
              <p:spPr bwMode="auto">
                <a:xfrm>
                  <a:off x="7321633" y="4197331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5" name="Oval 320">
                  <a:extLst>
                    <a:ext uri="{FF2B5EF4-FFF2-40B4-BE49-F238E27FC236}">
                      <a16:creationId xmlns:a16="http://schemas.microsoft.com/office/drawing/2014/main" id="{DBFBF302-517B-E9B4-9FDC-13F0E6400153}"/>
                    </a:ext>
                  </a:extLst>
                </p:cNvPr>
                <p:cNvSpPr/>
                <p:nvPr/>
              </p:nvSpPr>
              <p:spPr bwMode="auto">
                <a:xfrm>
                  <a:off x="7998170" y="480735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6" name="Oval 321">
                  <a:extLst>
                    <a:ext uri="{FF2B5EF4-FFF2-40B4-BE49-F238E27FC236}">
                      <a16:creationId xmlns:a16="http://schemas.microsoft.com/office/drawing/2014/main" id="{7BC6A23E-9661-28A6-59FA-C0F8994B4029}"/>
                    </a:ext>
                  </a:extLst>
                </p:cNvPr>
                <p:cNvSpPr/>
                <p:nvPr/>
              </p:nvSpPr>
              <p:spPr bwMode="auto">
                <a:xfrm>
                  <a:off x="7948581" y="4651378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7" name="Oval 322">
                  <a:extLst>
                    <a:ext uri="{FF2B5EF4-FFF2-40B4-BE49-F238E27FC236}">
                      <a16:creationId xmlns:a16="http://schemas.microsoft.com/office/drawing/2014/main" id="{56C44A1C-30CA-45F0-EEC0-2AE6A8BFB336}"/>
                    </a:ext>
                  </a:extLst>
                </p:cNvPr>
                <p:cNvSpPr/>
                <p:nvPr/>
              </p:nvSpPr>
              <p:spPr bwMode="auto">
                <a:xfrm>
                  <a:off x="7257877" y="509156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8" name="Oval 323">
                  <a:extLst>
                    <a:ext uri="{FF2B5EF4-FFF2-40B4-BE49-F238E27FC236}">
                      <a16:creationId xmlns:a16="http://schemas.microsoft.com/office/drawing/2014/main" id="{151412B5-8B02-3FF2-D67F-3879844E71ED}"/>
                    </a:ext>
                  </a:extLst>
                </p:cNvPr>
                <p:cNvSpPr/>
                <p:nvPr/>
              </p:nvSpPr>
              <p:spPr bwMode="auto">
                <a:xfrm>
                  <a:off x="7208288" y="4939060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09" name="Oval 324">
                  <a:extLst>
                    <a:ext uri="{FF2B5EF4-FFF2-40B4-BE49-F238E27FC236}">
                      <a16:creationId xmlns:a16="http://schemas.microsoft.com/office/drawing/2014/main" id="{415BFAA3-6630-55FA-9A36-D9CF6C6C783B}"/>
                    </a:ext>
                  </a:extLst>
                </p:cNvPr>
                <p:cNvSpPr/>
                <p:nvPr/>
              </p:nvSpPr>
              <p:spPr bwMode="auto">
                <a:xfrm>
                  <a:off x="7831691" y="546242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0" name="Oval 325">
                  <a:extLst>
                    <a:ext uri="{FF2B5EF4-FFF2-40B4-BE49-F238E27FC236}">
                      <a16:creationId xmlns:a16="http://schemas.microsoft.com/office/drawing/2014/main" id="{24BE8059-C31B-2E3E-C680-6D98DBB1E798}"/>
                    </a:ext>
                  </a:extLst>
                </p:cNvPr>
                <p:cNvSpPr/>
                <p:nvPr/>
              </p:nvSpPr>
              <p:spPr bwMode="auto">
                <a:xfrm>
                  <a:off x="7775018" y="535498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1" name="Oval 326">
                  <a:extLst>
                    <a:ext uri="{FF2B5EF4-FFF2-40B4-BE49-F238E27FC236}">
                      <a16:creationId xmlns:a16="http://schemas.microsoft.com/office/drawing/2014/main" id="{1A4A8697-3529-8518-E8B1-513C2BFA42A5}"/>
                    </a:ext>
                  </a:extLst>
                </p:cNvPr>
                <p:cNvSpPr/>
                <p:nvPr/>
              </p:nvSpPr>
              <p:spPr bwMode="auto">
                <a:xfrm>
                  <a:off x="7955665" y="550748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2" name="Oval 327">
                  <a:extLst>
                    <a:ext uri="{FF2B5EF4-FFF2-40B4-BE49-F238E27FC236}">
                      <a16:creationId xmlns:a16="http://schemas.microsoft.com/office/drawing/2014/main" id="{4F2D42E2-84AD-F0EA-48E7-3B89D7A5E1CA}"/>
                    </a:ext>
                  </a:extLst>
                </p:cNvPr>
                <p:cNvSpPr/>
                <p:nvPr/>
              </p:nvSpPr>
              <p:spPr bwMode="auto">
                <a:xfrm>
                  <a:off x="7852944" y="537231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3" name="Oval 328">
                  <a:extLst>
                    <a:ext uri="{FF2B5EF4-FFF2-40B4-BE49-F238E27FC236}">
                      <a16:creationId xmlns:a16="http://schemas.microsoft.com/office/drawing/2014/main" id="{787889A7-F70B-C92C-41AB-0CC3B101E1DC}"/>
                    </a:ext>
                  </a:extLst>
                </p:cNvPr>
                <p:cNvSpPr/>
                <p:nvPr/>
              </p:nvSpPr>
              <p:spPr bwMode="auto">
                <a:xfrm>
                  <a:off x="4859899" y="5244071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4" name="Oval 329">
                  <a:extLst>
                    <a:ext uri="{FF2B5EF4-FFF2-40B4-BE49-F238E27FC236}">
                      <a16:creationId xmlns:a16="http://schemas.microsoft.com/office/drawing/2014/main" id="{9D447DEC-2F93-439F-99BB-B09CE448839D}"/>
                    </a:ext>
                  </a:extLst>
                </p:cNvPr>
                <p:cNvSpPr/>
                <p:nvPr/>
              </p:nvSpPr>
              <p:spPr bwMode="auto">
                <a:xfrm>
                  <a:off x="4803226" y="513315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5" name="Oval 330">
                  <a:extLst>
                    <a:ext uri="{FF2B5EF4-FFF2-40B4-BE49-F238E27FC236}">
                      <a16:creationId xmlns:a16="http://schemas.microsoft.com/office/drawing/2014/main" id="{85085866-4DBE-9E5C-770E-8234FE1FF726}"/>
                    </a:ext>
                  </a:extLst>
                </p:cNvPr>
                <p:cNvSpPr/>
                <p:nvPr/>
              </p:nvSpPr>
              <p:spPr bwMode="auto">
                <a:xfrm>
                  <a:off x="4966161" y="522327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6" name="Oval 331">
                  <a:extLst>
                    <a:ext uri="{FF2B5EF4-FFF2-40B4-BE49-F238E27FC236}">
                      <a16:creationId xmlns:a16="http://schemas.microsoft.com/office/drawing/2014/main" id="{38F57B43-8FA4-41C2-0C46-824E262AD56C}"/>
                    </a:ext>
                  </a:extLst>
                </p:cNvPr>
                <p:cNvSpPr/>
                <p:nvPr/>
              </p:nvSpPr>
              <p:spPr bwMode="auto">
                <a:xfrm>
                  <a:off x="5125552" y="5174750"/>
                  <a:ext cx="67300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7" name="Oval 332">
                  <a:extLst>
                    <a:ext uri="{FF2B5EF4-FFF2-40B4-BE49-F238E27FC236}">
                      <a16:creationId xmlns:a16="http://schemas.microsoft.com/office/drawing/2014/main" id="{98AC9D45-3B94-B2AB-DE3E-BDD95D11C9DC}"/>
                    </a:ext>
                  </a:extLst>
                </p:cNvPr>
                <p:cNvSpPr/>
                <p:nvPr/>
              </p:nvSpPr>
              <p:spPr bwMode="auto">
                <a:xfrm>
                  <a:off x="5107843" y="537577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8" name="Oval 333">
                  <a:extLst>
                    <a:ext uri="{FF2B5EF4-FFF2-40B4-BE49-F238E27FC236}">
                      <a16:creationId xmlns:a16="http://schemas.microsoft.com/office/drawing/2014/main" id="{3603C1B7-D574-6F9A-A78F-5C1D77EC576F}"/>
                    </a:ext>
                  </a:extLst>
                </p:cNvPr>
                <p:cNvSpPr/>
                <p:nvPr/>
              </p:nvSpPr>
              <p:spPr bwMode="auto">
                <a:xfrm>
                  <a:off x="5327452" y="547282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19" name="Oval 334">
                  <a:extLst>
                    <a:ext uri="{FF2B5EF4-FFF2-40B4-BE49-F238E27FC236}">
                      <a16:creationId xmlns:a16="http://schemas.microsoft.com/office/drawing/2014/main" id="{1F18D5DD-F478-15A1-6498-4AA4AED249ED}"/>
                    </a:ext>
                  </a:extLst>
                </p:cNvPr>
                <p:cNvSpPr/>
                <p:nvPr/>
              </p:nvSpPr>
              <p:spPr bwMode="auto">
                <a:xfrm>
                  <a:off x="5100759" y="498065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0" name="Oval 335">
                  <a:extLst>
                    <a:ext uri="{FF2B5EF4-FFF2-40B4-BE49-F238E27FC236}">
                      <a16:creationId xmlns:a16="http://schemas.microsoft.com/office/drawing/2014/main" id="{7C08A60F-35C9-FF2C-20FF-F71C3D9C90F8}"/>
                    </a:ext>
                  </a:extLst>
                </p:cNvPr>
                <p:cNvSpPr/>
                <p:nvPr/>
              </p:nvSpPr>
              <p:spPr bwMode="auto">
                <a:xfrm>
                  <a:off x="4990954" y="4907864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1" name="Oval 336">
                  <a:extLst>
                    <a:ext uri="{FF2B5EF4-FFF2-40B4-BE49-F238E27FC236}">
                      <a16:creationId xmlns:a16="http://schemas.microsoft.com/office/drawing/2014/main" id="{5CA8E812-D79E-AC5E-9850-9A421A078059}"/>
                    </a:ext>
                  </a:extLst>
                </p:cNvPr>
                <p:cNvSpPr/>
                <p:nvPr/>
              </p:nvSpPr>
              <p:spPr bwMode="auto">
                <a:xfrm>
                  <a:off x="5295572" y="4918264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2" name="Oval 337">
                  <a:extLst>
                    <a:ext uri="{FF2B5EF4-FFF2-40B4-BE49-F238E27FC236}">
                      <a16:creationId xmlns:a16="http://schemas.microsoft.com/office/drawing/2014/main" id="{560D67DF-2D26-6383-9A8E-CB9835E077B9}"/>
                    </a:ext>
                  </a:extLst>
                </p:cNvPr>
                <p:cNvSpPr/>
                <p:nvPr/>
              </p:nvSpPr>
              <p:spPr bwMode="auto">
                <a:xfrm>
                  <a:off x="4750094" y="483507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3" name="Oval 338">
                  <a:extLst>
                    <a:ext uri="{FF2B5EF4-FFF2-40B4-BE49-F238E27FC236}">
                      <a16:creationId xmlns:a16="http://schemas.microsoft.com/office/drawing/2014/main" id="{AAAD6C4E-459D-1CB6-B919-4B39498023F8}"/>
                    </a:ext>
                  </a:extLst>
                </p:cNvPr>
                <p:cNvSpPr/>
                <p:nvPr/>
              </p:nvSpPr>
              <p:spPr bwMode="auto">
                <a:xfrm>
                  <a:off x="4785514" y="4568195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4" name="Oval 339">
                  <a:extLst>
                    <a:ext uri="{FF2B5EF4-FFF2-40B4-BE49-F238E27FC236}">
                      <a16:creationId xmlns:a16="http://schemas.microsoft.com/office/drawing/2014/main" id="{2A207E4D-4C0E-A2DD-4B1E-6156C3C1CFEF}"/>
                    </a:ext>
                  </a:extLst>
                </p:cNvPr>
                <p:cNvSpPr/>
                <p:nvPr/>
              </p:nvSpPr>
              <p:spPr bwMode="auto">
                <a:xfrm>
                  <a:off x="4838647" y="476922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5" name="Oval 340">
                  <a:extLst>
                    <a:ext uri="{FF2B5EF4-FFF2-40B4-BE49-F238E27FC236}">
                      <a16:creationId xmlns:a16="http://schemas.microsoft.com/office/drawing/2014/main" id="{AC3C7045-9B34-E963-046F-8AD3E6F74DA8}"/>
                    </a:ext>
                  </a:extLst>
                </p:cNvPr>
                <p:cNvSpPr/>
                <p:nvPr/>
              </p:nvSpPr>
              <p:spPr bwMode="auto">
                <a:xfrm>
                  <a:off x="4601327" y="4228523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6" name="Oval 341">
                  <a:extLst>
                    <a:ext uri="{FF2B5EF4-FFF2-40B4-BE49-F238E27FC236}">
                      <a16:creationId xmlns:a16="http://schemas.microsoft.com/office/drawing/2014/main" id="{C8EC3B43-9B35-4E3B-8CA9-28C569D8F0F6}"/>
                    </a:ext>
                  </a:extLst>
                </p:cNvPr>
                <p:cNvSpPr/>
                <p:nvPr/>
              </p:nvSpPr>
              <p:spPr bwMode="auto">
                <a:xfrm>
                  <a:off x="4544654" y="4121077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7" name="Oval 342">
                  <a:extLst>
                    <a:ext uri="{FF2B5EF4-FFF2-40B4-BE49-F238E27FC236}">
                      <a16:creationId xmlns:a16="http://schemas.microsoft.com/office/drawing/2014/main" id="{B519B3EC-9DFF-756E-DBBE-62A6630871B1}"/>
                    </a:ext>
                  </a:extLst>
                </p:cNvPr>
                <p:cNvSpPr/>
                <p:nvPr/>
              </p:nvSpPr>
              <p:spPr bwMode="auto">
                <a:xfrm>
                  <a:off x="4728842" y="427704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8" name="Oval 343">
                  <a:extLst>
                    <a:ext uri="{FF2B5EF4-FFF2-40B4-BE49-F238E27FC236}">
                      <a16:creationId xmlns:a16="http://schemas.microsoft.com/office/drawing/2014/main" id="{5BD6BC5C-8919-A337-2E99-08EE589CB69B}"/>
                    </a:ext>
                  </a:extLst>
                </p:cNvPr>
                <p:cNvSpPr/>
                <p:nvPr/>
              </p:nvSpPr>
              <p:spPr bwMode="auto">
                <a:xfrm>
                  <a:off x="4877608" y="5410440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29" name="Oval 344">
                  <a:extLst>
                    <a:ext uri="{FF2B5EF4-FFF2-40B4-BE49-F238E27FC236}">
                      <a16:creationId xmlns:a16="http://schemas.microsoft.com/office/drawing/2014/main" id="{DC7DD289-E0FD-FAD0-F729-BE4941A6A220}"/>
                    </a:ext>
                  </a:extLst>
                </p:cNvPr>
                <p:cNvSpPr/>
                <p:nvPr/>
              </p:nvSpPr>
              <p:spPr bwMode="auto">
                <a:xfrm>
                  <a:off x="5026375" y="545549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0" name="Oval 357">
                  <a:extLst>
                    <a:ext uri="{FF2B5EF4-FFF2-40B4-BE49-F238E27FC236}">
                      <a16:creationId xmlns:a16="http://schemas.microsoft.com/office/drawing/2014/main" id="{227300CD-947C-A5BE-C1CD-AA9621DD5DAA}"/>
                    </a:ext>
                  </a:extLst>
                </p:cNvPr>
                <p:cNvSpPr/>
                <p:nvPr/>
              </p:nvSpPr>
              <p:spPr bwMode="auto">
                <a:xfrm>
                  <a:off x="7172867" y="4308243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1" name="Oval 358">
                  <a:extLst>
                    <a:ext uri="{FF2B5EF4-FFF2-40B4-BE49-F238E27FC236}">
                      <a16:creationId xmlns:a16="http://schemas.microsoft.com/office/drawing/2014/main" id="{DC683A9A-A6D1-E6F6-70AF-BC4EED1625FC}"/>
                    </a:ext>
                  </a:extLst>
                </p:cNvPr>
                <p:cNvSpPr/>
                <p:nvPr/>
              </p:nvSpPr>
              <p:spPr bwMode="auto">
                <a:xfrm>
                  <a:off x="7098484" y="427358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2" name="Oval 359">
                  <a:extLst>
                    <a:ext uri="{FF2B5EF4-FFF2-40B4-BE49-F238E27FC236}">
                      <a16:creationId xmlns:a16="http://schemas.microsoft.com/office/drawing/2014/main" id="{7B1EB9CE-E1C1-9562-CEA7-C4A271938A9A}"/>
                    </a:ext>
                  </a:extLst>
                </p:cNvPr>
                <p:cNvSpPr/>
                <p:nvPr/>
              </p:nvSpPr>
              <p:spPr bwMode="auto">
                <a:xfrm>
                  <a:off x="7172867" y="442262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3" name="Oval 360">
                  <a:extLst>
                    <a:ext uri="{FF2B5EF4-FFF2-40B4-BE49-F238E27FC236}">
                      <a16:creationId xmlns:a16="http://schemas.microsoft.com/office/drawing/2014/main" id="{BE8E1963-21F2-2EB7-D4C1-EA2E443363F2}"/>
                    </a:ext>
                  </a:extLst>
                </p:cNvPr>
                <p:cNvSpPr/>
                <p:nvPr/>
              </p:nvSpPr>
              <p:spPr bwMode="auto">
                <a:xfrm>
                  <a:off x="7098484" y="4387960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4" name="Oval 361">
                  <a:extLst>
                    <a:ext uri="{FF2B5EF4-FFF2-40B4-BE49-F238E27FC236}">
                      <a16:creationId xmlns:a16="http://schemas.microsoft.com/office/drawing/2014/main" id="{285F3FEB-606A-294E-5D70-94A6F3C23220}"/>
                    </a:ext>
                  </a:extLst>
                </p:cNvPr>
                <p:cNvSpPr/>
                <p:nvPr/>
              </p:nvSpPr>
              <p:spPr bwMode="auto">
                <a:xfrm>
                  <a:off x="7123279" y="4498874"/>
                  <a:ext cx="67300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5" name="Oval 362">
                  <a:extLst>
                    <a:ext uri="{FF2B5EF4-FFF2-40B4-BE49-F238E27FC236}">
                      <a16:creationId xmlns:a16="http://schemas.microsoft.com/office/drawing/2014/main" id="{707CBB39-6E24-7746-7965-72F47D7BBF75}"/>
                    </a:ext>
                  </a:extLst>
                </p:cNvPr>
                <p:cNvSpPr/>
                <p:nvPr/>
              </p:nvSpPr>
              <p:spPr bwMode="auto">
                <a:xfrm>
                  <a:off x="7045353" y="446421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6" name="Oval 363">
                  <a:extLst>
                    <a:ext uri="{FF2B5EF4-FFF2-40B4-BE49-F238E27FC236}">
                      <a16:creationId xmlns:a16="http://schemas.microsoft.com/office/drawing/2014/main" id="{C7C99271-FF06-719B-74F6-0546C99D832B}"/>
                    </a:ext>
                  </a:extLst>
                </p:cNvPr>
                <p:cNvSpPr/>
                <p:nvPr/>
              </p:nvSpPr>
              <p:spPr bwMode="auto">
                <a:xfrm>
                  <a:off x="7431439" y="4013630"/>
                  <a:ext cx="67298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7" name="Oval 364">
                  <a:extLst>
                    <a:ext uri="{FF2B5EF4-FFF2-40B4-BE49-F238E27FC236}">
                      <a16:creationId xmlns:a16="http://schemas.microsoft.com/office/drawing/2014/main" id="{864A2AD4-12EF-B3C8-51DA-A83679CEA82C}"/>
                    </a:ext>
                  </a:extLst>
                </p:cNvPr>
                <p:cNvSpPr/>
                <p:nvPr/>
              </p:nvSpPr>
              <p:spPr bwMode="auto">
                <a:xfrm>
                  <a:off x="7353514" y="397896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8" name="Oval 365">
                  <a:extLst>
                    <a:ext uri="{FF2B5EF4-FFF2-40B4-BE49-F238E27FC236}">
                      <a16:creationId xmlns:a16="http://schemas.microsoft.com/office/drawing/2014/main" id="{A8F7F914-FB1E-3109-1D5E-B786A1F2F59E}"/>
                    </a:ext>
                  </a:extLst>
                </p:cNvPr>
                <p:cNvSpPr/>
                <p:nvPr/>
              </p:nvSpPr>
              <p:spPr bwMode="auto">
                <a:xfrm>
                  <a:off x="7116195" y="4024028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39" name="Oval 366">
                  <a:extLst>
                    <a:ext uri="{FF2B5EF4-FFF2-40B4-BE49-F238E27FC236}">
                      <a16:creationId xmlns:a16="http://schemas.microsoft.com/office/drawing/2014/main" id="{31E4A0AC-8438-1E77-8695-E098C32B68FC}"/>
                    </a:ext>
                  </a:extLst>
                </p:cNvPr>
                <p:cNvSpPr/>
                <p:nvPr/>
              </p:nvSpPr>
              <p:spPr bwMode="auto">
                <a:xfrm>
                  <a:off x="7041812" y="3989369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0" name="Oval 367">
                  <a:extLst>
                    <a:ext uri="{FF2B5EF4-FFF2-40B4-BE49-F238E27FC236}">
                      <a16:creationId xmlns:a16="http://schemas.microsoft.com/office/drawing/2014/main" id="{6C80F7B0-7298-7E09-96E5-1F9B6D530A79}"/>
                    </a:ext>
                  </a:extLst>
                </p:cNvPr>
                <p:cNvSpPr/>
                <p:nvPr/>
              </p:nvSpPr>
              <p:spPr bwMode="auto">
                <a:xfrm>
                  <a:off x="7116195" y="4654846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1" name="Oval 368">
                  <a:extLst>
                    <a:ext uri="{FF2B5EF4-FFF2-40B4-BE49-F238E27FC236}">
                      <a16:creationId xmlns:a16="http://schemas.microsoft.com/office/drawing/2014/main" id="{7A5EE049-29C2-740E-A0C5-9F11A9332A8E}"/>
                    </a:ext>
                  </a:extLst>
                </p:cNvPr>
                <p:cNvSpPr/>
                <p:nvPr/>
              </p:nvSpPr>
              <p:spPr bwMode="auto">
                <a:xfrm>
                  <a:off x="7041812" y="4620185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2" name="Oval 369">
                  <a:extLst>
                    <a:ext uri="{FF2B5EF4-FFF2-40B4-BE49-F238E27FC236}">
                      <a16:creationId xmlns:a16="http://schemas.microsoft.com/office/drawing/2014/main" id="{87D4F0A7-F95B-E26B-ED1B-3B3891ACA9EE}"/>
                    </a:ext>
                  </a:extLst>
                </p:cNvPr>
                <p:cNvSpPr/>
                <p:nvPr/>
              </p:nvSpPr>
              <p:spPr bwMode="auto">
                <a:xfrm>
                  <a:off x="7063065" y="471376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3" name="Oval 370">
                  <a:extLst>
                    <a:ext uri="{FF2B5EF4-FFF2-40B4-BE49-F238E27FC236}">
                      <a16:creationId xmlns:a16="http://schemas.microsoft.com/office/drawing/2014/main" id="{2ED7809D-1566-CDD6-093F-DF07E620E097}"/>
                    </a:ext>
                  </a:extLst>
                </p:cNvPr>
                <p:cNvSpPr/>
                <p:nvPr/>
              </p:nvSpPr>
              <p:spPr bwMode="auto">
                <a:xfrm>
                  <a:off x="6988679" y="4679107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4" name="Oval 371">
                  <a:extLst>
                    <a:ext uri="{FF2B5EF4-FFF2-40B4-BE49-F238E27FC236}">
                      <a16:creationId xmlns:a16="http://schemas.microsoft.com/office/drawing/2014/main" id="{B41606BE-0B69-8140-CA61-2822C2255E46}"/>
                    </a:ext>
                  </a:extLst>
                </p:cNvPr>
                <p:cNvSpPr/>
                <p:nvPr/>
              </p:nvSpPr>
              <p:spPr bwMode="auto">
                <a:xfrm>
                  <a:off x="6397156" y="5545614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5" name="Oval 372">
                  <a:extLst>
                    <a:ext uri="{FF2B5EF4-FFF2-40B4-BE49-F238E27FC236}">
                      <a16:creationId xmlns:a16="http://schemas.microsoft.com/office/drawing/2014/main" id="{00F0DCAF-4870-0AA0-7AEB-E2056EAFA01A}"/>
                    </a:ext>
                  </a:extLst>
                </p:cNvPr>
                <p:cNvSpPr/>
                <p:nvPr/>
              </p:nvSpPr>
              <p:spPr bwMode="auto">
                <a:xfrm>
                  <a:off x="6351107" y="5448565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6" name="Oval 373">
                  <a:extLst>
                    <a:ext uri="{FF2B5EF4-FFF2-40B4-BE49-F238E27FC236}">
                      <a16:creationId xmlns:a16="http://schemas.microsoft.com/office/drawing/2014/main" id="{378D8BB1-053D-81C2-33C8-3E3D1FD5529A}"/>
                    </a:ext>
                  </a:extLst>
                </p:cNvPr>
                <p:cNvSpPr/>
                <p:nvPr/>
              </p:nvSpPr>
              <p:spPr bwMode="auto">
                <a:xfrm>
                  <a:off x="6804493" y="5497089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7" name="Oval 374">
                  <a:extLst>
                    <a:ext uri="{FF2B5EF4-FFF2-40B4-BE49-F238E27FC236}">
                      <a16:creationId xmlns:a16="http://schemas.microsoft.com/office/drawing/2014/main" id="{04C6C046-DAC5-EF9F-D992-7F5C735200F8}"/>
                    </a:ext>
                  </a:extLst>
                </p:cNvPr>
                <p:cNvSpPr/>
                <p:nvPr/>
              </p:nvSpPr>
              <p:spPr bwMode="auto">
                <a:xfrm>
                  <a:off x="6875333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8" name="Oval 375">
                  <a:extLst>
                    <a:ext uri="{FF2B5EF4-FFF2-40B4-BE49-F238E27FC236}">
                      <a16:creationId xmlns:a16="http://schemas.microsoft.com/office/drawing/2014/main" id="{57B1FAF9-2C2F-CDCC-9529-D4110EE95607}"/>
                    </a:ext>
                  </a:extLst>
                </p:cNvPr>
                <p:cNvSpPr/>
                <p:nvPr/>
              </p:nvSpPr>
              <p:spPr bwMode="auto">
                <a:xfrm>
                  <a:off x="6963886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49" name="Oval 376">
                  <a:extLst>
                    <a:ext uri="{FF2B5EF4-FFF2-40B4-BE49-F238E27FC236}">
                      <a16:creationId xmlns:a16="http://schemas.microsoft.com/office/drawing/2014/main" id="{109C3115-678F-F956-D69D-B01586F8EAFB}"/>
                    </a:ext>
                  </a:extLst>
                </p:cNvPr>
                <p:cNvSpPr/>
                <p:nvPr/>
              </p:nvSpPr>
              <p:spPr bwMode="auto">
                <a:xfrm>
                  <a:off x="5766668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0" name="Oval 377">
                  <a:extLst>
                    <a:ext uri="{FF2B5EF4-FFF2-40B4-BE49-F238E27FC236}">
                      <a16:creationId xmlns:a16="http://schemas.microsoft.com/office/drawing/2014/main" id="{558FC54E-DAAA-674C-DDD7-3277E39614B6}"/>
                    </a:ext>
                  </a:extLst>
                </p:cNvPr>
                <p:cNvSpPr/>
                <p:nvPr/>
              </p:nvSpPr>
              <p:spPr bwMode="auto">
                <a:xfrm>
                  <a:off x="5947312" y="5410440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1" name="Oval 378">
                  <a:extLst>
                    <a:ext uri="{FF2B5EF4-FFF2-40B4-BE49-F238E27FC236}">
                      <a16:creationId xmlns:a16="http://schemas.microsoft.com/office/drawing/2014/main" id="{CF33BB1C-FA10-082C-D702-AC4C9FC837AC}"/>
                    </a:ext>
                  </a:extLst>
                </p:cNvPr>
                <p:cNvSpPr/>
                <p:nvPr/>
              </p:nvSpPr>
              <p:spPr bwMode="auto">
                <a:xfrm>
                  <a:off x="5876472" y="5524818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2" name="Oval 379">
                  <a:extLst>
                    <a:ext uri="{FF2B5EF4-FFF2-40B4-BE49-F238E27FC236}">
                      <a16:creationId xmlns:a16="http://schemas.microsoft.com/office/drawing/2014/main" id="{13F417E5-EBE5-E0DF-B1F6-247FC5227AA7}"/>
                    </a:ext>
                  </a:extLst>
                </p:cNvPr>
                <p:cNvSpPr/>
                <p:nvPr/>
              </p:nvSpPr>
              <p:spPr bwMode="auto">
                <a:xfrm>
                  <a:off x="4990954" y="4613253"/>
                  <a:ext cx="67300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3" name="Oval 380">
                  <a:extLst>
                    <a:ext uri="{FF2B5EF4-FFF2-40B4-BE49-F238E27FC236}">
                      <a16:creationId xmlns:a16="http://schemas.microsoft.com/office/drawing/2014/main" id="{AAC277FA-FAE5-6453-964C-BCB33667A5E1}"/>
                    </a:ext>
                  </a:extLst>
                </p:cNvPr>
                <p:cNvSpPr/>
                <p:nvPr/>
              </p:nvSpPr>
              <p:spPr bwMode="auto">
                <a:xfrm>
                  <a:off x="5093675" y="4613253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4" name="Oval 381">
                  <a:extLst>
                    <a:ext uri="{FF2B5EF4-FFF2-40B4-BE49-F238E27FC236}">
                      <a16:creationId xmlns:a16="http://schemas.microsoft.com/office/drawing/2014/main" id="{7CD777A0-3A44-D570-3C46-2B82B95A2997}"/>
                    </a:ext>
                  </a:extLst>
                </p:cNvPr>
                <p:cNvSpPr/>
                <p:nvPr/>
              </p:nvSpPr>
              <p:spPr bwMode="auto">
                <a:xfrm>
                  <a:off x="4990954" y="4491942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5" name="Oval 382">
                  <a:extLst>
                    <a:ext uri="{FF2B5EF4-FFF2-40B4-BE49-F238E27FC236}">
                      <a16:creationId xmlns:a16="http://schemas.microsoft.com/office/drawing/2014/main" id="{677E880A-CD9E-2275-58BB-6866C6426E8C}"/>
                    </a:ext>
                  </a:extLst>
                </p:cNvPr>
                <p:cNvSpPr/>
                <p:nvPr/>
              </p:nvSpPr>
              <p:spPr bwMode="auto">
                <a:xfrm>
                  <a:off x="6609680" y="4786556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6" name="Oval 383">
                  <a:extLst>
                    <a:ext uri="{FF2B5EF4-FFF2-40B4-BE49-F238E27FC236}">
                      <a16:creationId xmlns:a16="http://schemas.microsoft.com/office/drawing/2014/main" id="{ED87A31A-0278-A84A-D00C-B49642E3F1ED}"/>
                    </a:ext>
                  </a:extLst>
                </p:cNvPr>
                <p:cNvSpPr/>
                <p:nvPr/>
              </p:nvSpPr>
              <p:spPr bwMode="auto">
                <a:xfrm>
                  <a:off x="6691146" y="4824681"/>
                  <a:ext cx="70842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7" name="Oval 384">
                  <a:extLst>
                    <a:ext uri="{FF2B5EF4-FFF2-40B4-BE49-F238E27FC236}">
                      <a16:creationId xmlns:a16="http://schemas.microsoft.com/office/drawing/2014/main" id="{EAE80C14-7F4A-AD7C-A8FD-A7DCD3A50C7D}"/>
                    </a:ext>
                  </a:extLst>
                </p:cNvPr>
                <p:cNvSpPr/>
                <p:nvPr/>
              </p:nvSpPr>
              <p:spPr bwMode="auto">
                <a:xfrm>
                  <a:off x="6719482" y="4918264"/>
                  <a:ext cx="70842" cy="727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8" name="Oval 385">
                  <a:extLst>
                    <a:ext uri="{FF2B5EF4-FFF2-40B4-BE49-F238E27FC236}">
                      <a16:creationId xmlns:a16="http://schemas.microsoft.com/office/drawing/2014/main" id="{B9401E68-4EC4-92A3-D5D5-4A9B1385B516}"/>
                    </a:ext>
                  </a:extLst>
                </p:cNvPr>
                <p:cNvSpPr/>
                <p:nvPr/>
              </p:nvSpPr>
              <p:spPr bwMode="auto">
                <a:xfrm>
                  <a:off x="7027644" y="5084633"/>
                  <a:ext cx="70842" cy="6932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59" name="Oval 386">
                  <a:extLst>
                    <a:ext uri="{FF2B5EF4-FFF2-40B4-BE49-F238E27FC236}">
                      <a16:creationId xmlns:a16="http://schemas.microsoft.com/office/drawing/2014/main" id="{E363DCA9-AACF-3E78-03D8-A18BD39155A7}"/>
                    </a:ext>
                  </a:extLst>
                </p:cNvPr>
                <p:cNvSpPr/>
                <p:nvPr/>
              </p:nvSpPr>
              <p:spPr bwMode="auto">
                <a:xfrm>
                  <a:off x="7923785" y="4984117"/>
                  <a:ext cx="67300" cy="727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  <p:sp>
              <p:nvSpPr>
                <p:cNvPr id="560" name="Forma lliure 273">
                  <a:extLst>
                    <a:ext uri="{FF2B5EF4-FFF2-40B4-BE49-F238E27FC236}">
                      <a16:creationId xmlns:a16="http://schemas.microsoft.com/office/drawing/2014/main" id="{181D7258-B05A-CAD4-A9C6-FFF74EBBB87F}"/>
                    </a:ext>
                  </a:extLst>
                </p:cNvPr>
                <p:cNvSpPr/>
                <p:nvPr/>
              </p:nvSpPr>
              <p:spPr bwMode="auto">
                <a:xfrm>
                  <a:off x="7891908" y="4032693"/>
                  <a:ext cx="325870" cy="308477"/>
                </a:xfrm>
                <a:custGeom>
                  <a:avLst/>
                  <a:gdLst>
                    <a:gd name="connsiteX0" fmla="*/ 127774 w 210579"/>
                    <a:gd name="connsiteY0" fmla="*/ 7315 h 195274"/>
                    <a:gd name="connsiteX1" fmla="*/ 105828 w 210579"/>
                    <a:gd name="connsiteY1" fmla="*/ 0 h 195274"/>
                    <a:gd name="connsiteX2" fmla="*/ 25361 w 210579"/>
                    <a:gd name="connsiteY2" fmla="*/ 14630 h 195274"/>
                    <a:gd name="connsiteX3" fmla="*/ 3416 w 210579"/>
                    <a:gd name="connsiteY3" fmla="*/ 29260 h 195274"/>
                    <a:gd name="connsiteX4" fmla="*/ 25361 w 210579"/>
                    <a:gd name="connsiteY4" fmla="*/ 87782 h 195274"/>
                    <a:gd name="connsiteX5" fmla="*/ 54622 w 210579"/>
                    <a:gd name="connsiteY5" fmla="*/ 117043 h 195274"/>
                    <a:gd name="connsiteX6" fmla="*/ 69252 w 210579"/>
                    <a:gd name="connsiteY6" fmla="*/ 138988 h 195274"/>
                    <a:gd name="connsiteX7" fmla="*/ 98513 w 210579"/>
                    <a:gd name="connsiteY7" fmla="*/ 153619 h 195274"/>
                    <a:gd name="connsiteX8" fmla="*/ 149720 w 210579"/>
                    <a:gd name="connsiteY8" fmla="*/ 190195 h 195274"/>
                    <a:gd name="connsiteX9" fmla="*/ 200926 w 210579"/>
                    <a:gd name="connsiteY9" fmla="*/ 182880 h 195274"/>
                    <a:gd name="connsiteX10" fmla="*/ 193611 w 210579"/>
                    <a:gd name="connsiteY10" fmla="*/ 138988 h 195274"/>
                    <a:gd name="connsiteX11" fmla="*/ 186296 w 210579"/>
                    <a:gd name="connsiteY11" fmla="*/ 58521 h 195274"/>
                    <a:gd name="connsiteX12" fmla="*/ 149720 w 210579"/>
                    <a:gd name="connsiteY12" fmla="*/ 29260 h 195274"/>
                    <a:gd name="connsiteX13" fmla="*/ 127774 w 210579"/>
                    <a:gd name="connsiteY13" fmla="*/ 7315 h 195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579" h="195274">
                      <a:moveTo>
                        <a:pt x="127774" y="7315"/>
                      </a:moveTo>
                      <a:cubicBezTo>
                        <a:pt x="120459" y="2438"/>
                        <a:pt x="113539" y="0"/>
                        <a:pt x="105828" y="0"/>
                      </a:cubicBezTo>
                      <a:cubicBezTo>
                        <a:pt x="96469" y="0"/>
                        <a:pt x="37253" y="12252"/>
                        <a:pt x="25361" y="14630"/>
                      </a:cubicBezTo>
                      <a:cubicBezTo>
                        <a:pt x="18046" y="19507"/>
                        <a:pt x="6196" y="20920"/>
                        <a:pt x="3416" y="29260"/>
                      </a:cubicBezTo>
                      <a:cubicBezTo>
                        <a:pt x="0" y="39509"/>
                        <a:pt x="20743" y="81625"/>
                        <a:pt x="25361" y="87782"/>
                      </a:cubicBezTo>
                      <a:cubicBezTo>
                        <a:pt x="33637" y="98817"/>
                        <a:pt x="44868" y="107289"/>
                        <a:pt x="54622" y="117043"/>
                      </a:cubicBezTo>
                      <a:cubicBezTo>
                        <a:pt x="60839" y="123260"/>
                        <a:pt x="62498" y="133360"/>
                        <a:pt x="69252" y="138988"/>
                      </a:cubicBezTo>
                      <a:cubicBezTo>
                        <a:pt x="77629" y="145969"/>
                        <a:pt x="89789" y="147076"/>
                        <a:pt x="98513" y="153619"/>
                      </a:cubicBezTo>
                      <a:cubicBezTo>
                        <a:pt x="154053" y="195274"/>
                        <a:pt x="103046" y="174638"/>
                        <a:pt x="149720" y="190195"/>
                      </a:cubicBezTo>
                      <a:lnTo>
                        <a:pt x="200926" y="182880"/>
                      </a:lnTo>
                      <a:cubicBezTo>
                        <a:pt x="210579" y="171618"/>
                        <a:pt x="195344" y="153719"/>
                        <a:pt x="193611" y="138988"/>
                      </a:cubicBezTo>
                      <a:cubicBezTo>
                        <a:pt x="190464" y="112240"/>
                        <a:pt x="191939" y="84856"/>
                        <a:pt x="186296" y="58521"/>
                      </a:cubicBezTo>
                      <a:cubicBezTo>
                        <a:pt x="179002" y="24485"/>
                        <a:pt x="169819" y="44334"/>
                        <a:pt x="149720" y="29260"/>
                      </a:cubicBezTo>
                      <a:cubicBezTo>
                        <a:pt x="145358" y="25989"/>
                        <a:pt x="135089" y="12192"/>
                        <a:pt x="127774" y="7315"/>
                      </a:cubicBez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a-ES" sz="1351"/>
                </a:p>
              </p:txBody>
            </p:sp>
          </p:grpSp>
          <p:sp>
            <p:nvSpPr>
              <p:cNvPr id="310" name="963 Rectángulo">
                <a:extLst>
                  <a:ext uri="{FF2B5EF4-FFF2-40B4-BE49-F238E27FC236}">
                    <a16:creationId xmlns:a16="http://schemas.microsoft.com/office/drawing/2014/main" id="{4A2997DA-ECBF-87F4-4ADE-CDE159BD1692}"/>
                  </a:ext>
                </a:extLst>
              </p:cNvPr>
              <p:cNvSpPr/>
              <p:nvPr/>
            </p:nvSpPr>
            <p:spPr>
              <a:xfrm>
                <a:off x="6078464" y="3998786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1" name="964 Rectángulo">
                <a:extLst>
                  <a:ext uri="{FF2B5EF4-FFF2-40B4-BE49-F238E27FC236}">
                    <a16:creationId xmlns:a16="http://schemas.microsoft.com/office/drawing/2014/main" id="{4667DAEA-30AC-7D2B-8CBC-6F940D6BD856}"/>
                  </a:ext>
                </a:extLst>
              </p:cNvPr>
              <p:cNvSpPr/>
              <p:nvPr/>
            </p:nvSpPr>
            <p:spPr>
              <a:xfrm>
                <a:off x="6559447" y="4126252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2" name="965 Rectángulo">
                <a:extLst>
                  <a:ext uri="{FF2B5EF4-FFF2-40B4-BE49-F238E27FC236}">
                    <a16:creationId xmlns:a16="http://schemas.microsoft.com/office/drawing/2014/main" id="{0FF4A0EF-AD0F-7C16-2720-C0ACCA662BD8}"/>
                  </a:ext>
                </a:extLst>
              </p:cNvPr>
              <p:cNvSpPr/>
              <p:nvPr/>
            </p:nvSpPr>
            <p:spPr>
              <a:xfrm>
                <a:off x="5506437" y="4585560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3" name="966 Rectángulo">
                <a:extLst>
                  <a:ext uri="{FF2B5EF4-FFF2-40B4-BE49-F238E27FC236}">
                    <a16:creationId xmlns:a16="http://schemas.microsoft.com/office/drawing/2014/main" id="{7DD35299-B349-2CAA-C6FB-8489E6C817A0}"/>
                  </a:ext>
                </a:extLst>
              </p:cNvPr>
              <p:cNvSpPr/>
              <p:nvPr/>
            </p:nvSpPr>
            <p:spPr>
              <a:xfrm>
                <a:off x="5722468" y="4953626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4" name="967 Rectángulo">
                <a:extLst>
                  <a:ext uri="{FF2B5EF4-FFF2-40B4-BE49-F238E27FC236}">
                    <a16:creationId xmlns:a16="http://schemas.microsoft.com/office/drawing/2014/main" id="{DA074BFB-19CB-1318-4CA3-C42756A4D53F}"/>
                  </a:ext>
                </a:extLst>
              </p:cNvPr>
              <p:cNvSpPr/>
              <p:nvPr/>
            </p:nvSpPr>
            <p:spPr>
              <a:xfrm>
                <a:off x="6165129" y="5110834"/>
                <a:ext cx="434242" cy="28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5" name="968 Rectángulo">
                <a:extLst>
                  <a:ext uri="{FF2B5EF4-FFF2-40B4-BE49-F238E27FC236}">
                    <a16:creationId xmlns:a16="http://schemas.microsoft.com/office/drawing/2014/main" id="{FB5BC432-BFF6-F93A-32DB-584F3CC8E782}"/>
                  </a:ext>
                </a:extLst>
              </p:cNvPr>
              <p:cNvSpPr/>
              <p:nvPr/>
            </p:nvSpPr>
            <p:spPr>
              <a:xfrm rot="18798091">
                <a:off x="6639557" y="4928759"/>
                <a:ext cx="390498" cy="312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  <p:sp>
            <p:nvSpPr>
              <p:cNvPr id="316" name="969 Rectángulo">
                <a:extLst>
                  <a:ext uri="{FF2B5EF4-FFF2-40B4-BE49-F238E27FC236}">
                    <a16:creationId xmlns:a16="http://schemas.microsoft.com/office/drawing/2014/main" id="{D1FEE5F4-A4AA-91EE-FEC3-E0319A9474FC}"/>
                  </a:ext>
                </a:extLst>
              </p:cNvPr>
              <p:cNvSpPr/>
              <p:nvPr/>
            </p:nvSpPr>
            <p:spPr>
              <a:xfrm rot="15565695">
                <a:off x="6813514" y="4514617"/>
                <a:ext cx="390498" cy="312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ca-ES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BS</a:t>
                </a:r>
              </a:p>
            </p:txBody>
          </p:sp>
        </p:grpSp>
        <p:sp>
          <p:nvSpPr>
            <p:cNvPr id="308" name="961 Rectángulo">
              <a:extLst>
                <a:ext uri="{FF2B5EF4-FFF2-40B4-BE49-F238E27FC236}">
                  <a16:creationId xmlns:a16="http://schemas.microsoft.com/office/drawing/2014/main" id="{8D0E9E5C-BC50-DB1F-6D5F-2006203F9545}"/>
                </a:ext>
              </a:extLst>
            </p:cNvPr>
            <p:cNvSpPr/>
            <p:nvPr/>
          </p:nvSpPr>
          <p:spPr>
            <a:xfrm rot="18456078">
              <a:off x="1567770" y="3537698"/>
              <a:ext cx="3417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a-ES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BS</a:t>
              </a:r>
            </a:p>
          </p:txBody>
        </p:sp>
      </p:grpSp>
      <p:pic>
        <p:nvPicPr>
          <p:cNvPr id="597" name="Picture 2" descr="Imagen relacionada">
            <a:extLst>
              <a:ext uri="{FF2B5EF4-FFF2-40B4-BE49-F238E27FC236}">
                <a16:creationId xmlns:a16="http://schemas.microsoft.com/office/drawing/2014/main" id="{E9D2987B-BD11-D27D-DAA0-D0FE0BEC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6308205" y="2756357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8" name="Picture 2" descr="Imagen relacionada">
            <a:extLst>
              <a:ext uri="{FF2B5EF4-FFF2-40B4-BE49-F238E27FC236}">
                <a16:creationId xmlns:a16="http://schemas.microsoft.com/office/drawing/2014/main" id="{6F81EF86-8E63-03A1-CBB3-7453CCC59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7427741" y="2570891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9" name="Picture 2" descr="Imagen relacionada">
            <a:extLst>
              <a:ext uri="{FF2B5EF4-FFF2-40B4-BE49-F238E27FC236}">
                <a16:creationId xmlns:a16="http://schemas.microsoft.com/office/drawing/2014/main" id="{EB92328A-E789-738F-1E5F-03A04249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8403177" y="2706897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0" name="Picture 2" descr="Imagen relacionada">
            <a:extLst>
              <a:ext uri="{FF2B5EF4-FFF2-40B4-BE49-F238E27FC236}">
                <a16:creationId xmlns:a16="http://schemas.microsoft.com/office/drawing/2014/main" id="{9C2E8E81-C249-E3A6-C87F-5CF542D06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9116216" y="3677849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" name="Picture 2" descr="Imagen relacionada">
            <a:extLst>
              <a:ext uri="{FF2B5EF4-FFF2-40B4-BE49-F238E27FC236}">
                <a16:creationId xmlns:a16="http://schemas.microsoft.com/office/drawing/2014/main" id="{D75877A8-F04A-8B35-09F3-2285EFAC8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9190435" y="4799575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" name="Picture 2" descr="Imagen relacionada">
            <a:extLst>
              <a:ext uri="{FF2B5EF4-FFF2-40B4-BE49-F238E27FC236}">
                <a16:creationId xmlns:a16="http://schemas.microsoft.com/office/drawing/2014/main" id="{70BBB669-005C-6F6D-424A-71BE66F6A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8694997" y="5541892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" name="Picture 2" descr="Imagen relacionada">
            <a:extLst>
              <a:ext uri="{FF2B5EF4-FFF2-40B4-BE49-F238E27FC236}">
                <a16:creationId xmlns:a16="http://schemas.microsoft.com/office/drawing/2014/main" id="{F3222719-BEC3-C824-8F25-BDB9C92F5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6973673" y="5578745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" name="Picture 2" descr="Imagen relacionada">
            <a:extLst>
              <a:ext uri="{FF2B5EF4-FFF2-40B4-BE49-F238E27FC236}">
                <a16:creationId xmlns:a16="http://schemas.microsoft.com/office/drawing/2014/main" id="{B0375AD3-94B3-0A2D-50A8-6FCC91183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6030427" y="4978257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" name="Picture 2" descr="Imagen relacionada">
            <a:extLst>
              <a:ext uri="{FF2B5EF4-FFF2-40B4-BE49-F238E27FC236}">
                <a16:creationId xmlns:a16="http://schemas.microsoft.com/office/drawing/2014/main" id="{862726A1-B14E-36E6-11B3-E1228047F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7" b="79583" l="0" r="28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8" r="71316" b="21469"/>
          <a:stretch/>
        </p:blipFill>
        <p:spPr bwMode="auto">
          <a:xfrm>
            <a:off x="6048860" y="3939307"/>
            <a:ext cx="371755" cy="38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" name="CuadroTexto 606">
            <a:extLst>
              <a:ext uri="{FF2B5EF4-FFF2-40B4-BE49-F238E27FC236}">
                <a16:creationId xmlns:a16="http://schemas.microsoft.com/office/drawing/2014/main" id="{135EF36B-2471-46E1-B6D5-C41FF3E3B25A}"/>
              </a:ext>
            </a:extLst>
          </p:cNvPr>
          <p:cNvSpPr txBox="1"/>
          <p:nvPr/>
        </p:nvSpPr>
        <p:spPr>
          <a:xfrm>
            <a:off x="2168201" y="247513"/>
            <a:ext cx="766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Una </a:t>
            </a:r>
            <a:r>
              <a:rPr lang="en-US" sz="2800" b="1" dirty="0" err="1"/>
              <a:t>mutación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la </a:t>
            </a:r>
            <a:r>
              <a:rPr lang="en-US" sz="2800" b="1" dirty="0" err="1"/>
              <a:t>proteína</a:t>
            </a:r>
            <a:r>
              <a:rPr lang="en-US" sz="2800" b="1" dirty="0"/>
              <a:t> V4 de melon </a:t>
            </a:r>
            <a:r>
              <a:rPr lang="en-US" sz="2800" b="1" dirty="0" err="1"/>
              <a:t>impide</a:t>
            </a:r>
            <a:r>
              <a:rPr lang="en-US" sz="2800" b="1" dirty="0"/>
              <a:t> al CMV </a:t>
            </a:r>
            <a:r>
              <a:rPr lang="en-US" sz="2800" b="1" dirty="0" err="1"/>
              <a:t>invadir</a:t>
            </a:r>
            <a:r>
              <a:rPr lang="en-US" sz="2800" b="1" dirty="0"/>
              <a:t> </a:t>
            </a:r>
            <a:r>
              <a:rPr lang="en-US" sz="2800" b="1" dirty="0" err="1"/>
              <a:t>el</a:t>
            </a:r>
            <a:r>
              <a:rPr lang="en-US" sz="2800" b="1" dirty="0"/>
              <a:t> </a:t>
            </a:r>
            <a:r>
              <a:rPr lang="en-US" sz="2800" b="1" dirty="0" err="1"/>
              <a:t>floema</a:t>
            </a:r>
            <a:r>
              <a:rPr lang="en-US" sz="2800" b="1" dirty="0"/>
              <a:t>.</a:t>
            </a:r>
          </a:p>
        </p:txBody>
      </p:sp>
      <p:sp>
        <p:nvSpPr>
          <p:cNvPr id="608" name="CuadroTexto 607">
            <a:extLst>
              <a:ext uri="{FF2B5EF4-FFF2-40B4-BE49-F238E27FC236}">
                <a16:creationId xmlns:a16="http://schemas.microsoft.com/office/drawing/2014/main" id="{C4E59C30-3C76-EDBC-7070-3B6EA1E8702C}"/>
              </a:ext>
            </a:extLst>
          </p:cNvPr>
          <p:cNvSpPr txBox="1"/>
          <p:nvPr/>
        </p:nvSpPr>
        <p:spPr>
          <a:xfrm>
            <a:off x="2691884" y="1936622"/>
            <a:ext cx="325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Susceptible plant</a:t>
            </a:r>
          </a:p>
        </p:txBody>
      </p:sp>
      <p:sp>
        <p:nvSpPr>
          <p:cNvPr id="609" name="CuadroTexto 608">
            <a:extLst>
              <a:ext uri="{FF2B5EF4-FFF2-40B4-BE49-F238E27FC236}">
                <a16:creationId xmlns:a16="http://schemas.microsoft.com/office/drawing/2014/main" id="{3953C015-BC96-1C23-CAA6-4246C9A98881}"/>
              </a:ext>
            </a:extLst>
          </p:cNvPr>
          <p:cNvSpPr txBox="1"/>
          <p:nvPr/>
        </p:nvSpPr>
        <p:spPr>
          <a:xfrm>
            <a:off x="6935409" y="1954343"/>
            <a:ext cx="325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Resistant plant</a:t>
            </a:r>
          </a:p>
        </p:txBody>
      </p:sp>
    </p:spTree>
    <p:extLst>
      <p:ext uri="{BB962C8B-B14F-4D97-AF65-F5344CB8AC3E}">
        <p14:creationId xmlns:p14="http://schemas.microsoft.com/office/powerpoint/2010/main" val="7408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10781 0.2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10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026 0.22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7726 0.1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92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16771 0.084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42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19753E-6 L -0.15538 -0.06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-33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6914E-6 L -0.10764 -0.15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-75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05868 -0.171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-85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3819 -0.084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-4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34568E-6 L 0.12865 0.016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6 L 0.0717 0.143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" y="71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7037E-7 L 0.00017 0.17037 " pathEditMode="relative" ptsTypes="AA">
                                      <p:cBhvr>
                                        <p:cTn id="2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64198E-7 L -0.0526 0.166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8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-0.09983 0.061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30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01265 L -0.10799 -0.0256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91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-0.08316 -0.1132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6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3716 -0.11481 " pathEditMode="relative" ptsTypes="AA">
                                      <p:cBhvr>
                                        <p:cTn id="38" dur="2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8263 -0.056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284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7483 0.0191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677CA1-3B38-BCC5-6BD7-35D1D5E37D4C}"/>
              </a:ext>
            </a:extLst>
          </p:cNvPr>
          <p:cNvSpPr txBox="1"/>
          <p:nvPr/>
        </p:nvSpPr>
        <p:spPr>
          <a:xfrm>
            <a:off x="1417487" y="433492"/>
            <a:ext cx="989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La </a:t>
            </a:r>
            <a:r>
              <a:rPr lang="en-GB" sz="2800" b="1" dirty="0" err="1"/>
              <a:t>edición</a:t>
            </a:r>
            <a:r>
              <a:rPr lang="en-GB" sz="2800" b="1" dirty="0"/>
              <a:t> del gen V4 </a:t>
            </a:r>
            <a:r>
              <a:rPr lang="en-GB" sz="2800" b="1" dirty="0" err="1"/>
              <a:t>en</a:t>
            </a:r>
            <a:r>
              <a:rPr lang="en-GB" sz="2800" b="1" dirty="0"/>
              <a:t> </a:t>
            </a:r>
            <a:r>
              <a:rPr lang="en-GB" sz="2800" b="1" dirty="0" err="1"/>
              <a:t>tomate</a:t>
            </a:r>
            <a:endParaRPr lang="en-GB" sz="2800" b="1" dirty="0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1D99CF60-1806-BCEE-8A66-065C74B3E693}"/>
              </a:ext>
            </a:extLst>
          </p:cNvPr>
          <p:cNvSpPr/>
          <p:nvPr/>
        </p:nvSpPr>
        <p:spPr>
          <a:xfrm>
            <a:off x="1524000" y="1118484"/>
            <a:ext cx="9144000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0FB23B1-D097-F5D5-CE1B-02A20B5F49BD}"/>
              </a:ext>
            </a:extLst>
          </p:cNvPr>
          <p:cNvGrpSpPr/>
          <p:nvPr/>
        </p:nvGrpSpPr>
        <p:grpSpPr>
          <a:xfrm>
            <a:off x="7170060" y="1626118"/>
            <a:ext cx="4350755" cy="4051371"/>
            <a:chOff x="4350655" y="1626118"/>
            <a:chExt cx="3431577" cy="4051371"/>
          </a:xfrm>
        </p:grpSpPr>
        <p:graphicFrame>
          <p:nvGraphicFramePr>
            <p:cNvPr id="4" name="Grafiek 1">
              <a:extLst>
                <a:ext uri="{FF2B5EF4-FFF2-40B4-BE49-F238E27FC236}">
                  <a16:creationId xmlns:a16="http://schemas.microsoft.com/office/drawing/2014/main" id="{85E83B0F-8F62-08FD-5064-59915F90F4B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3625353"/>
                </p:ext>
              </p:extLst>
            </p:nvPr>
          </p:nvGraphicFramePr>
          <p:xfrm>
            <a:off x="4350655" y="1626118"/>
            <a:ext cx="3349848" cy="40513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FCFAED3-50FE-9A87-5718-C6169CB4D2EA}"/>
                </a:ext>
              </a:extLst>
            </p:cNvPr>
            <p:cNvSpPr txBox="1"/>
            <p:nvPr/>
          </p:nvSpPr>
          <p:spPr>
            <a:xfrm>
              <a:off x="6406873" y="3886052"/>
              <a:ext cx="191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E99D516-E122-C7E6-F8FB-D7EEA269B85B}"/>
                </a:ext>
              </a:extLst>
            </p:cNvPr>
            <p:cNvSpPr txBox="1"/>
            <p:nvPr/>
          </p:nvSpPr>
          <p:spPr>
            <a:xfrm>
              <a:off x="7091784" y="3470279"/>
              <a:ext cx="191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2D01A762-AAB3-1DC9-8519-5E61E39B682D}"/>
                </a:ext>
              </a:extLst>
            </p:cNvPr>
            <p:cNvGrpSpPr/>
            <p:nvPr/>
          </p:nvGrpSpPr>
          <p:grpSpPr>
            <a:xfrm>
              <a:off x="5548339" y="4581828"/>
              <a:ext cx="2233893" cy="280581"/>
              <a:chOff x="1875675" y="4428180"/>
              <a:chExt cx="2233893" cy="280581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E1F1284E-DF42-21A5-2BEE-C11D60C3FA9D}"/>
                  </a:ext>
                </a:extLst>
              </p:cNvPr>
              <p:cNvSpPr/>
              <p:nvPr/>
            </p:nvSpPr>
            <p:spPr>
              <a:xfrm>
                <a:off x="1875675" y="4428180"/>
                <a:ext cx="2152164" cy="2590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2DA8CB8-D79D-3342-D1D9-74B105908626}"/>
                  </a:ext>
                </a:extLst>
              </p:cNvPr>
              <p:cNvSpPr txBox="1"/>
              <p:nvPr/>
            </p:nvSpPr>
            <p:spPr>
              <a:xfrm>
                <a:off x="2065398" y="4431763"/>
                <a:ext cx="2044170" cy="27699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 err="1"/>
                  <a:t>Wt</a:t>
                </a:r>
                <a:r>
                  <a:rPr lang="es-ES" sz="1200" dirty="0"/>
                  <a:t>             V4_11           V4_6</a:t>
                </a:r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C2818F06-47AF-707D-EFBE-7B25E6D30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61" t="41127" r="12301" b="54089"/>
          <a:stretch/>
        </p:blipFill>
        <p:spPr>
          <a:xfrm rot="10800000">
            <a:off x="1945952" y="2377153"/>
            <a:ext cx="5224101" cy="196474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A0F8779-66A2-6C7E-FB8A-513BA79EA07C}"/>
              </a:ext>
            </a:extLst>
          </p:cNvPr>
          <p:cNvCxnSpPr>
            <a:cxnSpLocks/>
          </p:cNvCxnSpPr>
          <p:nvPr/>
        </p:nvCxnSpPr>
        <p:spPr>
          <a:xfrm flipV="1">
            <a:off x="3683333" y="2649110"/>
            <a:ext cx="0" cy="30189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0F661DD-10C2-EBDE-6F2E-C2E733790683}"/>
              </a:ext>
            </a:extLst>
          </p:cNvPr>
          <p:cNvSpPr txBox="1"/>
          <p:nvPr/>
        </p:nvSpPr>
        <p:spPr>
          <a:xfrm>
            <a:off x="3339328" y="2945516"/>
            <a:ext cx="141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gRNA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A97B389-7A61-BCF2-7C3E-0C88F5429D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61" t="41127" r="12301" b="54089"/>
          <a:stretch/>
        </p:blipFill>
        <p:spPr>
          <a:xfrm rot="10800000">
            <a:off x="1945952" y="3639678"/>
            <a:ext cx="5194939" cy="195377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6DC6827-08B1-2975-5E5E-D7C83145FD32}"/>
              </a:ext>
            </a:extLst>
          </p:cNvPr>
          <p:cNvCxnSpPr>
            <a:cxnSpLocks/>
          </p:cNvCxnSpPr>
          <p:nvPr/>
        </p:nvCxnSpPr>
        <p:spPr>
          <a:xfrm>
            <a:off x="3683333" y="3244045"/>
            <a:ext cx="0" cy="29414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8313B6D-FDA9-BA4F-76E2-353BE40289EE}"/>
              </a:ext>
            </a:extLst>
          </p:cNvPr>
          <p:cNvSpPr txBox="1"/>
          <p:nvPr/>
        </p:nvSpPr>
        <p:spPr>
          <a:xfrm>
            <a:off x="770047" y="3480849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V4 Chr 11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D65E468-C240-AE63-D446-D16F96D060FC}"/>
              </a:ext>
            </a:extLst>
          </p:cNvPr>
          <p:cNvSpPr txBox="1"/>
          <p:nvPr/>
        </p:nvSpPr>
        <p:spPr>
          <a:xfrm>
            <a:off x="770048" y="2308123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V4 Chr 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FA67873-2B49-57F1-5999-A0543FBA99E0}"/>
              </a:ext>
            </a:extLst>
          </p:cNvPr>
          <p:cNvSpPr txBox="1"/>
          <p:nvPr/>
        </p:nvSpPr>
        <p:spPr>
          <a:xfrm>
            <a:off x="2383971" y="5644960"/>
            <a:ext cx="742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/>
              <a:t>Plantas</a:t>
            </a:r>
            <a:r>
              <a:rPr lang="en-GB" sz="1800" b="1" dirty="0"/>
              <a:t> </a:t>
            </a:r>
            <a:r>
              <a:rPr lang="en-GB" sz="1800" b="1" dirty="0" err="1"/>
              <a:t>editadas</a:t>
            </a:r>
            <a:r>
              <a:rPr lang="en-GB" sz="1800" b="1" dirty="0"/>
              <a:t> </a:t>
            </a:r>
            <a:r>
              <a:rPr lang="en-GB" sz="1800" b="1" dirty="0" err="1"/>
              <a:t>en</a:t>
            </a:r>
            <a:r>
              <a:rPr lang="en-GB" sz="1800" b="1" dirty="0"/>
              <a:t> </a:t>
            </a:r>
            <a:r>
              <a:rPr lang="en-GB" sz="1800" b="1" dirty="0" err="1"/>
              <a:t>cada</a:t>
            </a:r>
            <a:r>
              <a:rPr lang="en-GB" sz="1800" b="1" dirty="0"/>
              <a:t> gen son </a:t>
            </a:r>
            <a:r>
              <a:rPr lang="en-GB" sz="1800" b="1" dirty="0" err="1"/>
              <a:t>parcialmente</a:t>
            </a:r>
            <a:r>
              <a:rPr lang="en-GB" sz="1800" b="1" dirty="0"/>
              <a:t> </a:t>
            </a:r>
            <a:r>
              <a:rPr lang="en-GB" sz="1800" b="1" dirty="0" err="1"/>
              <a:t>resistentes</a:t>
            </a:r>
            <a:r>
              <a:rPr lang="en-GB" sz="1800" b="1" dirty="0"/>
              <a:t> al CMV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0C46470-83BF-5A36-08DF-CBC6B56D3246}"/>
              </a:ext>
            </a:extLst>
          </p:cNvPr>
          <p:cNvSpPr txBox="1"/>
          <p:nvPr/>
        </p:nvSpPr>
        <p:spPr>
          <a:xfrm>
            <a:off x="3341911" y="6163087"/>
            <a:ext cx="5072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Necesitamos poder editar los dos a la vez</a:t>
            </a:r>
          </a:p>
        </p:txBody>
      </p:sp>
    </p:spTree>
    <p:extLst>
      <p:ext uri="{BB962C8B-B14F-4D97-AF65-F5344CB8AC3E}">
        <p14:creationId xmlns:p14="http://schemas.microsoft.com/office/powerpoint/2010/main" val="29567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45A5A1-AE45-83D0-888F-4EB336087BB6}"/>
              </a:ext>
            </a:extLst>
          </p:cNvPr>
          <p:cNvSpPr txBox="1">
            <a:spLocks/>
          </p:cNvSpPr>
          <p:nvPr/>
        </p:nvSpPr>
        <p:spPr>
          <a:xfrm>
            <a:off x="2623909" y="231214"/>
            <a:ext cx="6994018" cy="491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933" b="1" dirty="0">
                <a:latin typeface="Calibri" panose="020F0502020204030204" pitchFamily="34" charset="0"/>
                <a:cs typeface="Calibri" panose="020F0502020204030204" pitchFamily="34" charset="0"/>
              </a:rPr>
              <a:t>N1 un nuevo actor en infecciones de virus de plantas</a:t>
            </a:r>
            <a:endParaRPr lang="en-US" sz="2933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6 Rectángulo">
            <a:extLst>
              <a:ext uri="{FF2B5EF4-FFF2-40B4-BE49-F238E27FC236}">
                <a16:creationId xmlns:a16="http://schemas.microsoft.com/office/drawing/2014/main" id="{140C51A9-E898-F995-D0C0-DFE93C488956}"/>
              </a:ext>
            </a:extLst>
          </p:cNvPr>
          <p:cNvSpPr/>
          <p:nvPr/>
        </p:nvSpPr>
        <p:spPr>
          <a:xfrm>
            <a:off x="1524000" y="817792"/>
            <a:ext cx="9144000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82D97598-1D6E-4F51-4CCB-9B2DD748AFF1}"/>
                  </a:ext>
                </a:extLst>
              </p14:cNvPr>
              <p14:cNvContentPartPr/>
              <p14:nvPr/>
            </p14:nvContentPartPr>
            <p14:xfrm>
              <a:off x="2837627" y="5097842"/>
              <a:ext cx="360" cy="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82D97598-1D6E-4F51-4CCB-9B2DD748AF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9627" y="4989842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upo 11">
            <a:extLst>
              <a:ext uri="{FF2B5EF4-FFF2-40B4-BE49-F238E27FC236}">
                <a16:creationId xmlns:a16="http://schemas.microsoft.com/office/drawing/2014/main" id="{B1467CC2-5CF8-E530-FC93-CBC664578894}"/>
              </a:ext>
            </a:extLst>
          </p:cNvPr>
          <p:cNvGrpSpPr/>
          <p:nvPr/>
        </p:nvGrpSpPr>
        <p:grpSpPr>
          <a:xfrm>
            <a:off x="6831491" y="1686688"/>
            <a:ext cx="3092708" cy="4711386"/>
            <a:chOff x="2660935" y="1474815"/>
            <a:chExt cx="3092708" cy="4711386"/>
          </a:xfrm>
        </p:grpSpPr>
        <p:pic>
          <p:nvPicPr>
            <p:cNvPr id="3" name="Picture 2" descr="A picture containing text, screenshot, child art&#10;&#10;Description automatically generated">
              <a:extLst>
                <a:ext uri="{FF2B5EF4-FFF2-40B4-BE49-F238E27FC236}">
                  <a16:creationId xmlns:a16="http://schemas.microsoft.com/office/drawing/2014/main" id="{4C97E8A7-C67C-07AE-02C9-0B0A056A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224" t="11857" b="25505"/>
            <a:stretch/>
          </p:blipFill>
          <p:spPr>
            <a:xfrm>
              <a:off x="2660935" y="1474815"/>
              <a:ext cx="3092708" cy="471138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C9905ADD-8D7A-40B4-2AD5-7880507B5D61}"/>
                    </a:ext>
                  </a:extLst>
                </p14:cNvPr>
                <p14:cNvContentPartPr/>
                <p14:nvPr/>
              </p14:nvContentPartPr>
              <p14:xfrm>
                <a:off x="3963485" y="5078017"/>
                <a:ext cx="360" cy="36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C9905ADD-8D7A-40B4-2AD5-7880507B5D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45485" y="497001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225ACA11-490A-789C-234E-9E53AD2DF111}"/>
                </a:ext>
              </a:extLst>
            </p:cNvPr>
            <p:cNvGrpSpPr/>
            <p:nvPr/>
          </p:nvGrpSpPr>
          <p:grpSpPr>
            <a:xfrm flipH="1">
              <a:off x="3331325" y="2907264"/>
              <a:ext cx="875964" cy="369332"/>
              <a:chOff x="7934632" y="2408903"/>
              <a:chExt cx="619434" cy="317062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F7353E85-80AC-0A38-8DBD-B094C3F9F3D8}"/>
                  </a:ext>
                </a:extLst>
              </p:cNvPr>
              <p:cNvSpPr/>
              <p:nvPr/>
            </p:nvSpPr>
            <p:spPr>
              <a:xfrm>
                <a:off x="7934632" y="2454622"/>
                <a:ext cx="442452" cy="25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FC158E8-B870-8BC1-53CC-331F3D56CA1E}"/>
                  </a:ext>
                </a:extLst>
              </p:cNvPr>
              <p:cNvSpPr txBox="1"/>
              <p:nvPr/>
            </p:nvSpPr>
            <p:spPr>
              <a:xfrm>
                <a:off x="8111614" y="2408903"/>
                <a:ext cx="442452" cy="317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   N1</a:t>
                </a:r>
              </a:p>
            </p:txBody>
          </p:sp>
        </p:grpSp>
      </p:grpSp>
      <p:pic>
        <p:nvPicPr>
          <p:cNvPr id="4" name="Picture 2" descr="Free GPCR (editable) Icons, Symbols &amp; Images | BioRender">
            <a:extLst>
              <a:ext uri="{FF2B5EF4-FFF2-40B4-BE49-F238E27FC236}">
                <a16:creationId xmlns:a16="http://schemas.microsoft.com/office/drawing/2014/main" id="{D53A819C-49F6-4005-AA98-300D7627C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91" b="78219" l="10000" r="90000">
                        <a14:foregroundMark x1="36000" y1="31636" x2="33500" y2="316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00" r="52430" b="15090"/>
          <a:stretch/>
        </p:blipFill>
        <p:spPr bwMode="auto">
          <a:xfrm>
            <a:off x="2600683" y="2140578"/>
            <a:ext cx="1892291" cy="25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DC9001E-EF9E-9047-A083-6813B9030E8F}"/>
              </a:ext>
            </a:extLst>
          </p:cNvPr>
          <p:cNvGrpSpPr/>
          <p:nvPr/>
        </p:nvGrpSpPr>
        <p:grpSpPr>
          <a:xfrm>
            <a:off x="2425048" y="3870067"/>
            <a:ext cx="3243943" cy="1913783"/>
            <a:chOff x="2425048" y="3870067"/>
            <a:chExt cx="3243943" cy="191378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9CF8F8D4-95BD-1BB7-D3F3-AE6289C8321F}"/>
                </a:ext>
              </a:extLst>
            </p:cNvPr>
            <p:cNvGrpSpPr/>
            <p:nvPr/>
          </p:nvGrpSpPr>
          <p:grpSpPr>
            <a:xfrm>
              <a:off x="3294698" y="3870067"/>
              <a:ext cx="545497" cy="787867"/>
              <a:chOff x="7978021" y="4239968"/>
              <a:chExt cx="545497" cy="787867"/>
            </a:xfrm>
          </p:grpSpPr>
          <p:sp>
            <p:nvSpPr>
              <p:cNvPr id="6" name="Luna 5">
                <a:extLst>
                  <a:ext uri="{FF2B5EF4-FFF2-40B4-BE49-F238E27FC236}">
                    <a16:creationId xmlns:a16="http://schemas.microsoft.com/office/drawing/2014/main" id="{076DA640-B0F7-C74A-873B-8ADD382E0ED3}"/>
                  </a:ext>
                </a:extLst>
              </p:cNvPr>
              <p:cNvSpPr/>
              <p:nvPr/>
            </p:nvSpPr>
            <p:spPr>
              <a:xfrm rot="16200000">
                <a:off x="7856836" y="4361154"/>
                <a:ext cx="787867" cy="545496"/>
              </a:xfrm>
              <a:prstGeom prst="moon">
                <a:avLst>
                  <a:gd name="adj" fmla="val 78085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E2994A3-20EE-3630-8755-2027F2CA11F1}"/>
                  </a:ext>
                </a:extLst>
              </p:cNvPr>
              <p:cNvSpPr txBox="1"/>
              <p:nvPr/>
            </p:nvSpPr>
            <p:spPr>
              <a:xfrm>
                <a:off x="7978021" y="4449236"/>
                <a:ext cx="5454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MP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95CC07B-19E4-931D-FFAE-A74902D85F19}"/>
                </a:ext>
              </a:extLst>
            </p:cNvPr>
            <p:cNvSpPr txBox="1"/>
            <p:nvPr/>
          </p:nvSpPr>
          <p:spPr>
            <a:xfrm>
              <a:off x="2425048" y="4860520"/>
              <a:ext cx="3243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N1 interacciona con la proteína de movimiento de CMV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 green leaf on a plant&#10;&#10;Description automatically generated">
            <a:extLst>
              <a:ext uri="{FF2B5EF4-FFF2-40B4-BE49-F238E27FC236}">
                <a16:creationId xmlns:a16="http://schemas.microsoft.com/office/drawing/2014/main" id="{9D382848-C9EF-B0B5-279E-9D290E2E6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8336" b="2771"/>
          <a:stretch/>
        </p:blipFill>
        <p:spPr>
          <a:xfrm rot="5400000">
            <a:off x="123061" y="22772"/>
            <a:ext cx="2342999" cy="251890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D9DC36D-42B0-E885-BDD7-FE4AC9D52AFC}"/>
              </a:ext>
            </a:extLst>
          </p:cNvPr>
          <p:cNvSpPr txBox="1"/>
          <p:nvPr/>
        </p:nvSpPr>
        <p:spPr>
          <a:xfrm>
            <a:off x="3046118" y="6095383"/>
            <a:ext cx="854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disfunción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del gen N1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hace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la planta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resistente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CMV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5ECF014-8A62-93B1-6C37-FECD194EC235}"/>
              </a:ext>
            </a:extLst>
          </p:cNvPr>
          <p:cNvSpPr txBox="1"/>
          <p:nvPr/>
        </p:nvSpPr>
        <p:spPr>
          <a:xfrm>
            <a:off x="7926111" y="1410050"/>
            <a:ext cx="315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Analizar la cantidad de CMV</a:t>
            </a:r>
          </a:p>
        </p:txBody>
      </p:sp>
      <p:sp>
        <p:nvSpPr>
          <p:cNvPr id="29" name="6 Rectángulo">
            <a:extLst>
              <a:ext uri="{FF2B5EF4-FFF2-40B4-BE49-F238E27FC236}">
                <a16:creationId xmlns:a16="http://schemas.microsoft.com/office/drawing/2014/main" id="{7A33CC8F-12C0-BC2F-333E-D15865791384}"/>
              </a:ext>
            </a:extLst>
          </p:cNvPr>
          <p:cNvSpPr/>
          <p:nvPr/>
        </p:nvSpPr>
        <p:spPr>
          <a:xfrm flipV="1">
            <a:off x="2884050" y="924473"/>
            <a:ext cx="8193649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65D3B4B-0174-62E1-DA7F-22CD423E9F95}"/>
              </a:ext>
            </a:extLst>
          </p:cNvPr>
          <p:cNvSpPr txBox="1"/>
          <p:nvPr/>
        </p:nvSpPr>
        <p:spPr>
          <a:xfrm>
            <a:off x="2745325" y="110726"/>
            <a:ext cx="851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N1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infección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CMV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melón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00D0043-CE17-636D-4CD5-9B36A989664D}"/>
              </a:ext>
            </a:extLst>
          </p:cNvPr>
          <p:cNvSpPr txBox="1"/>
          <p:nvPr/>
        </p:nvSpPr>
        <p:spPr>
          <a:xfrm>
            <a:off x="3241870" y="1393806"/>
            <a:ext cx="273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Silenciar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gen N1</a:t>
            </a:r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C18A0400-FA3E-DF41-DBED-7C19147A883A}"/>
              </a:ext>
            </a:extLst>
          </p:cNvPr>
          <p:cNvSpPr/>
          <p:nvPr/>
        </p:nvSpPr>
        <p:spPr>
          <a:xfrm rot="16200000">
            <a:off x="5521451" y="1423268"/>
            <a:ext cx="215903" cy="3428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E28295C-1264-4A85-69B2-28811870ACED}"/>
              </a:ext>
            </a:extLst>
          </p:cNvPr>
          <p:cNvSpPr txBox="1"/>
          <p:nvPr/>
        </p:nvSpPr>
        <p:spPr>
          <a:xfrm>
            <a:off x="5791200" y="1409939"/>
            <a:ext cx="179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Inocular CMV</a:t>
            </a:r>
          </a:p>
        </p:txBody>
      </p:sp>
      <p:sp>
        <p:nvSpPr>
          <p:cNvPr id="35" name="Flecha: hacia abajo 34">
            <a:extLst>
              <a:ext uri="{FF2B5EF4-FFF2-40B4-BE49-F238E27FC236}">
                <a16:creationId xmlns:a16="http://schemas.microsoft.com/office/drawing/2014/main" id="{35C6DBF3-C0D4-3BE9-46D9-7F4EA62443D0}"/>
              </a:ext>
            </a:extLst>
          </p:cNvPr>
          <p:cNvSpPr/>
          <p:nvPr/>
        </p:nvSpPr>
        <p:spPr>
          <a:xfrm rot="16200000">
            <a:off x="7646711" y="1450248"/>
            <a:ext cx="215903" cy="3428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Picture 8" descr="pst111">
            <a:extLst>
              <a:ext uri="{FF2B5EF4-FFF2-40B4-BE49-F238E27FC236}">
                <a16:creationId xmlns:a16="http://schemas.microsoft.com/office/drawing/2014/main" id="{45C4D829-166C-EBC9-33F3-42BE3C2F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1804" y="69627"/>
            <a:ext cx="800196" cy="112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540FB92E-BBD5-FFAC-5E85-E7CC40AE1ABE}"/>
              </a:ext>
            </a:extLst>
          </p:cNvPr>
          <p:cNvGrpSpPr/>
          <p:nvPr/>
        </p:nvGrpSpPr>
        <p:grpSpPr>
          <a:xfrm>
            <a:off x="2912665" y="1775368"/>
            <a:ext cx="7186520" cy="4071617"/>
            <a:chOff x="2912665" y="1775368"/>
            <a:chExt cx="7186520" cy="4071617"/>
          </a:xfrm>
        </p:grpSpPr>
        <p:pic>
          <p:nvPicPr>
            <p:cNvPr id="13" name="Imagen 12" descr="Gráfico, Gráfico de cajas y bigotes&#10;&#10;Descripción generada automáticamente">
              <a:extLst>
                <a:ext uri="{FF2B5EF4-FFF2-40B4-BE49-F238E27FC236}">
                  <a16:creationId xmlns:a16="http://schemas.microsoft.com/office/drawing/2014/main" id="{938458CF-87C5-68A0-50E0-DD8B5119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665" y="1775368"/>
              <a:ext cx="3658335" cy="4071617"/>
            </a:xfrm>
            <a:prstGeom prst="rect">
              <a:avLst/>
            </a:prstGeom>
          </p:spPr>
        </p:pic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CF3298A-18C9-FB4D-B4B2-83FFEA9A507A}"/>
                </a:ext>
              </a:extLst>
            </p:cNvPr>
            <p:cNvGrpSpPr/>
            <p:nvPr/>
          </p:nvGrpSpPr>
          <p:grpSpPr>
            <a:xfrm>
              <a:off x="4152900" y="1884175"/>
              <a:ext cx="5946285" cy="3407917"/>
              <a:chOff x="4152900" y="1884175"/>
              <a:chExt cx="5946285" cy="3407917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4D610BA9-ADF8-75A4-7B11-6DCD7252E48B}"/>
                  </a:ext>
                </a:extLst>
              </p:cNvPr>
              <p:cNvGrpSpPr/>
              <p:nvPr/>
            </p:nvGrpSpPr>
            <p:grpSpPr>
              <a:xfrm>
                <a:off x="7639145" y="4133733"/>
                <a:ext cx="2460040" cy="615828"/>
                <a:chOff x="9620345" y="1656000"/>
                <a:chExt cx="2460040" cy="615828"/>
              </a:xfrm>
            </p:grpSpPr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34CF2123-A168-0A65-E7BB-363BE1242254}"/>
                    </a:ext>
                  </a:extLst>
                </p:cNvPr>
                <p:cNvSpPr/>
                <p:nvPr/>
              </p:nvSpPr>
              <p:spPr>
                <a:xfrm>
                  <a:off x="9624080" y="2026154"/>
                  <a:ext cx="233390" cy="152400"/>
                </a:xfrm>
                <a:prstGeom prst="rect">
                  <a:avLst/>
                </a:prstGeom>
                <a:solidFill>
                  <a:srgbClr val="FFE0C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364C65CB-4E8A-60A9-DE9B-3F36E99521B3}"/>
                    </a:ext>
                  </a:extLst>
                </p:cNvPr>
                <p:cNvSpPr txBox="1"/>
                <p:nvPr/>
              </p:nvSpPr>
              <p:spPr>
                <a:xfrm>
                  <a:off x="9801721" y="1964051"/>
                  <a:ext cx="22403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N1 </a:t>
                  </a:r>
                  <a:r>
                    <a:rPr lang="es-ES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silenciado+CMV-FNY</a:t>
                  </a:r>
                  <a:endParaRPr lang="es-E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4DA5AE14-31BE-F9DB-05EE-C996042405D0}"/>
                    </a:ext>
                  </a:extLst>
                </p:cNvPr>
                <p:cNvSpPr txBox="1"/>
                <p:nvPr/>
              </p:nvSpPr>
              <p:spPr>
                <a:xfrm>
                  <a:off x="9801721" y="1656000"/>
                  <a:ext cx="22786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N1 no </a:t>
                  </a:r>
                  <a:r>
                    <a:rPr lang="es-ES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silenciado+CMV-FNY</a:t>
                  </a:r>
                  <a:endParaRPr lang="es-E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D03E47B1-E819-07F1-B105-03DBF27B6C0A}"/>
                    </a:ext>
                  </a:extLst>
                </p:cNvPr>
                <p:cNvSpPr/>
                <p:nvPr/>
              </p:nvSpPr>
              <p:spPr>
                <a:xfrm>
                  <a:off x="9620345" y="1699744"/>
                  <a:ext cx="233390" cy="152400"/>
                </a:xfrm>
                <a:prstGeom prst="rect">
                  <a:avLst/>
                </a:prstGeom>
                <a:solidFill>
                  <a:srgbClr val="C9DEF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640C57A-6691-1898-9218-CEECCAD28B60}"/>
                  </a:ext>
                </a:extLst>
              </p:cNvPr>
              <p:cNvSpPr txBox="1"/>
              <p:nvPr/>
            </p:nvSpPr>
            <p:spPr>
              <a:xfrm>
                <a:off x="5709560" y="3312793"/>
                <a:ext cx="795613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latin typeface="Calibri" panose="020F0502020204030204" pitchFamily="34" charset="0"/>
                    <a:cs typeface="Calibri" panose="020F0502020204030204" pitchFamily="34" charset="0"/>
                  </a:rPr>
                  <a:t>x 66</a:t>
                </a:r>
              </a:p>
            </p:txBody>
          </p:sp>
          <p:cxnSp>
            <p:nvCxnSpPr>
              <p:cNvPr id="23" name="Conector recto de flecha 22">
                <a:extLst>
                  <a:ext uri="{FF2B5EF4-FFF2-40B4-BE49-F238E27FC236}">
                    <a16:creationId xmlns:a16="http://schemas.microsoft.com/office/drawing/2014/main" id="{51F914C6-96FE-2173-7A53-F71D20A8A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1140" y="4206739"/>
                <a:ext cx="795611" cy="10853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0879227B-0AB9-7F3C-83A7-E594CD904508}"/>
                  </a:ext>
                </a:extLst>
              </p:cNvPr>
              <p:cNvSpPr/>
              <p:nvPr/>
            </p:nvSpPr>
            <p:spPr>
              <a:xfrm>
                <a:off x="4445000" y="1884175"/>
                <a:ext cx="1571751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F9A43144-168F-C465-50BB-AD13D64E4326}"/>
                  </a:ext>
                </a:extLst>
              </p:cNvPr>
              <p:cNvSpPr txBox="1"/>
              <p:nvPr/>
            </p:nvSpPr>
            <p:spPr>
              <a:xfrm>
                <a:off x="4152900" y="2235200"/>
                <a:ext cx="2349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/>
                  <a:t>Cantidad de CMV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4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Rectángulo">
            <a:extLst>
              <a:ext uri="{FF2B5EF4-FFF2-40B4-BE49-F238E27FC236}">
                <a16:creationId xmlns:a16="http://schemas.microsoft.com/office/drawing/2014/main" id="{27134237-667D-92D2-8C59-A71575049953}"/>
              </a:ext>
            </a:extLst>
          </p:cNvPr>
          <p:cNvSpPr/>
          <p:nvPr/>
        </p:nvSpPr>
        <p:spPr>
          <a:xfrm flipV="1">
            <a:off x="1201480" y="1246285"/>
            <a:ext cx="9466520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 descr="pst111">
            <a:extLst>
              <a:ext uri="{FF2B5EF4-FFF2-40B4-BE49-F238E27FC236}">
                <a16:creationId xmlns:a16="http://schemas.microsoft.com/office/drawing/2014/main" id="{09FE270B-9892-F5C5-C091-2DEDA36A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1804" y="0"/>
            <a:ext cx="800196" cy="112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1FE7FA-BACE-4349-66BA-9BC70F541C6E}"/>
              </a:ext>
            </a:extLst>
          </p:cNvPr>
          <p:cNvSpPr txBox="1"/>
          <p:nvPr/>
        </p:nvSpPr>
        <p:spPr>
          <a:xfrm>
            <a:off x="1894424" y="110726"/>
            <a:ext cx="9096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N1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infección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virus?</a:t>
            </a:r>
          </a:p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Cucurbit Yellow Stunting Disorder Virus (CYSDV)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44D13DF-1005-00CF-5AB2-B6729899D79A}"/>
              </a:ext>
            </a:extLst>
          </p:cNvPr>
          <p:cNvSpPr txBox="1"/>
          <p:nvPr/>
        </p:nvSpPr>
        <p:spPr>
          <a:xfrm>
            <a:off x="6976567" y="1511417"/>
            <a:ext cx="34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Analizar la cantidad de CYSDV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664814-FC83-9250-9E5E-5750C1DAD35C}"/>
              </a:ext>
            </a:extLst>
          </p:cNvPr>
          <p:cNvSpPr txBox="1"/>
          <p:nvPr/>
        </p:nvSpPr>
        <p:spPr>
          <a:xfrm>
            <a:off x="1873227" y="1495173"/>
            <a:ext cx="273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Silenciar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gen N1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30AB6BD1-509A-2F3A-AAA7-5B4D455BA1F8}"/>
              </a:ext>
            </a:extLst>
          </p:cNvPr>
          <p:cNvSpPr/>
          <p:nvPr/>
        </p:nvSpPr>
        <p:spPr>
          <a:xfrm rot="16200000">
            <a:off x="4218709" y="1524635"/>
            <a:ext cx="215903" cy="3428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B4F2D5-0E40-3EE0-A2A4-89AC1B299B1F}"/>
              </a:ext>
            </a:extLst>
          </p:cNvPr>
          <p:cNvSpPr txBox="1"/>
          <p:nvPr/>
        </p:nvSpPr>
        <p:spPr>
          <a:xfrm>
            <a:off x="4625756" y="1511306"/>
            <a:ext cx="206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Inocular CYSDV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5D4C12C4-3453-4518-E231-343ED49C29FE}"/>
              </a:ext>
            </a:extLst>
          </p:cNvPr>
          <p:cNvSpPr/>
          <p:nvPr/>
        </p:nvSpPr>
        <p:spPr>
          <a:xfrm rot="16200000">
            <a:off x="6697168" y="1551615"/>
            <a:ext cx="215903" cy="3428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C4F2FAC-CC27-2F6C-6161-45095F906D5E}"/>
              </a:ext>
            </a:extLst>
          </p:cNvPr>
          <p:cNvSpPr txBox="1"/>
          <p:nvPr/>
        </p:nvSpPr>
        <p:spPr>
          <a:xfrm>
            <a:off x="1663632" y="6095383"/>
            <a:ext cx="854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disfunción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del gen N1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hace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la planta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resistente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CYSDV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67C0E23-6CE8-B73F-A0CD-4C5391B5DFD1}"/>
              </a:ext>
            </a:extLst>
          </p:cNvPr>
          <p:cNvGrpSpPr/>
          <p:nvPr/>
        </p:nvGrpSpPr>
        <p:grpSpPr>
          <a:xfrm>
            <a:off x="2856279" y="1922278"/>
            <a:ext cx="6943993" cy="3876944"/>
            <a:chOff x="2856279" y="1922278"/>
            <a:chExt cx="6943993" cy="3876944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0E7547F5-A34C-07CC-E533-EB0D55EFE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9846"/>
            <a:stretch/>
          </p:blipFill>
          <p:spPr>
            <a:xfrm>
              <a:off x="2856279" y="1922278"/>
              <a:ext cx="3968773" cy="3876944"/>
            </a:xfrm>
            <a:prstGeom prst="rect">
              <a:avLst/>
            </a:prstGeom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A28E9D-2F48-AF28-55E3-F4C83A6CC03A}"/>
                </a:ext>
              </a:extLst>
            </p:cNvPr>
            <p:cNvGrpSpPr/>
            <p:nvPr/>
          </p:nvGrpSpPr>
          <p:grpSpPr>
            <a:xfrm>
              <a:off x="7171523" y="4454162"/>
              <a:ext cx="2628749" cy="615828"/>
              <a:chOff x="7274780" y="3331584"/>
              <a:chExt cx="2628749" cy="615828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4DFD31D9-0BD3-4911-F29E-750D9300F801}"/>
                  </a:ext>
                </a:extLst>
              </p:cNvPr>
              <p:cNvSpPr/>
              <p:nvPr/>
            </p:nvSpPr>
            <p:spPr>
              <a:xfrm>
                <a:off x="7274780" y="3375386"/>
                <a:ext cx="350085" cy="228600"/>
              </a:xfrm>
              <a:prstGeom prst="rect">
                <a:avLst/>
              </a:prstGeom>
              <a:solidFill>
                <a:srgbClr val="CCF9E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DFDE7EFB-BDC2-8345-E310-5E12344733FA}"/>
                  </a:ext>
                </a:extLst>
              </p:cNvPr>
              <p:cNvSpPr/>
              <p:nvPr/>
            </p:nvSpPr>
            <p:spPr>
              <a:xfrm>
                <a:off x="7274780" y="3645405"/>
                <a:ext cx="350085" cy="228600"/>
              </a:xfrm>
              <a:prstGeom prst="rect">
                <a:avLst/>
              </a:prstGeom>
              <a:solidFill>
                <a:srgbClr val="FFC08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40D9C6A-A74D-1ECB-E68F-943B8CABDACD}"/>
                  </a:ext>
                </a:extLst>
              </p:cNvPr>
              <p:cNvSpPr txBox="1"/>
              <p:nvPr/>
            </p:nvSpPr>
            <p:spPr>
              <a:xfrm>
                <a:off x="7624865" y="3639635"/>
                <a:ext cx="22403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N1 </a:t>
                </a:r>
                <a:r>
                  <a:rPr lang="es-ES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silenciado+CYSDV</a:t>
                </a:r>
                <a:endParaRPr lang="es-E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4EDE4D9-3EDC-521F-F1E9-AF234FDB4BF1}"/>
                  </a:ext>
                </a:extLst>
              </p:cNvPr>
              <p:cNvSpPr txBox="1"/>
              <p:nvPr/>
            </p:nvSpPr>
            <p:spPr>
              <a:xfrm>
                <a:off x="7624865" y="3331584"/>
                <a:ext cx="22786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N1 no </a:t>
                </a:r>
                <a:r>
                  <a:rPr lang="es-ES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silenciado+CYSDV</a:t>
                </a:r>
                <a:endParaRPr lang="es-E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EF589B4-8D02-E010-3C6E-EC87582FD1DA}"/>
                </a:ext>
              </a:extLst>
            </p:cNvPr>
            <p:cNvSpPr/>
            <p:nvPr/>
          </p:nvSpPr>
          <p:spPr>
            <a:xfrm>
              <a:off x="4094620" y="2102461"/>
              <a:ext cx="2293828" cy="454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5226E23-D427-663C-BCA9-21138B3A7FDF}"/>
                </a:ext>
              </a:extLst>
            </p:cNvPr>
            <p:cNvSpPr txBox="1"/>
            <p:nvPr/>
          </p:nvSpPr>
          <p:spPr>
            <a:xfrm>
              <a:off x="3742717" y="2291979"/>
              <a:ext cx="2730433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133" b="1" dirty="0">
                  <a:latin typeface="Calibri" panose="020F0502020204030204" pitchFamily="34" charset="0"/>
                  <a:cs typeface="Calibri" panose="020F0502020204030204" pitchFamily="34" charset="0"/>
                </a:rPr>
                <a:t>Cantidad de CYSDV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6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CF435C41-6A3D-E31F-106B-01A24CBA84A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1009650" y="1171577"/>
            <a:chExt cx="8572500" cy="4328031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EEDC37F-7247-AA85-BC81-DF1B62800A21}"/>
                </a:ext>
              </a:extLst>
            </p:cNvPr>
            <p:cNvGrpSpPr/>
            <p:nvPr/>
          </p:nvGrpSpPr>
          <p:grpSpPr>
            <a:xfrm>
              <a:off x="1009650" y="1171577"/>
              <a:ext cx="8572500" cy="4328031"/>
              <a:chOff x="1009650" y="1171577"/>
              <a:chExt cx="8572500" cy="432803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D4D8A3E8-2D95-77D2-79BF-18C3FA4945EA}"/>
                  </a:ext>
                </a:extLst>
              </p:cNvPr>
              <p:cNvSpPr/>
              <p:nvPr/>
            </p:nvSpPr>
            <p:spPr>
              <a:xfrm>
                <a:off x="1009650" y="1171577"/>
                <a:ext cx="8572500" cy="43280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Imagen 4" descr="Una planta con hojas verdes&#10;&#10;Descripción generada automáticamente">
                <a:extLst>
                  <a:ext uri="{FF2B5EF4-FFF2-40B4-BE49-F238E27FC236}">
                    <a16:creationId xmlns:a16="http://schemas.microsoft.com/office/drawing/2014/main" id="{5D4B3BFC-D82D-49A9-ECB4-F4C56D678A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2"/>
              <a:stretch/>
            </p:blipFill>
            <p:spPr>
              <a:xfrm>
                <a:off x="7066368" y="1657287"/>
                <a:ext cx="2352109" cy="3413760"/>
              </a:xfrm>
              <a:prstGeom prst="rect">
                <a:avLst/>
              </a:prstGeom>
            </p:spPr>
          </p:pic>
          <p:pic>
            <p:nvPicPr>
              <p:cNvPr id="7" name="Imagen 6" descr="Una planta con hojas verdes&#10;&#10;Descripción generada automáticamente">
                <a:extLst>
                  <a:ext uri="{FF2B5EF4-FFF2-40B4-BE49-F238E27FC236}">
                    <a16:creationId xmlns:a16="http://schemas.microsoft.com/office/drawing/2014/main" id="{5E44D08D-7FD4-0D3C-77F7-3250A2375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109" y="1589458"/>
                <a:ext cx="2560320" cy="3413760"/>
              </a:xfrm>
              <a:prstGeom prst="rect">
                <a:avLst/>
              </a:prstGeom>
            </p:spPr>
          </p:pic>
          <p:pic>
            <p:nvPicPr>
              <p:cNvPr id="9" name="Imagen 8" descr="Un florero con hojas verdes&#10;&#10;Descripción generada automáticamente con confianza media">
                <a:extLst>
                  <a:ext uri="{FF2B5EF4-FFF2-40B4-BE49-F238E27FC236}">
                    <a16:creationId xmlns:a16="http://schemas.microsoft.com/office/drawing/2014/main" id="{CA5C241B-72B5-1864-1DE7-3BA2EB980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49" r="13399"/>
              <a:stretch/>
            </p:blipFill>
            <p:spPr>
              <a:xfrm>
                <a:off x="3569768" y="2016962"/>
                <a:ext cx="1543051" cy="2824075"/>
              </a:xfrm>
              <a:prstGeom prst="rect">
                <a:avLst/>
              </a:prstGeom>
            </p:spPr>
          </p:pic>
          <p:pic>
            <p:nvPicPr>
              <p:cNvPr id="11" name="Imagen 10" descr="Un florero con hojas verdes&#10;&#10;Descripción generada automáticamente con confianza media">
                <a:extLst>
                  <a:ext uri="{FF2B5EF4-FFF2-40B4-BE49-F238E27FC236}">
                    <a16:creationId xmlns:a16="http://schemas.microsoft.com/office/drawing/2014/main" id="{95D92D99-0DD8-DBCF-C7DF-5421721AE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15" r="8768"/>
              <a:stretch/>
            </p:blipFill>
            <p:spPr>
              <a:xfrm>
                <a:off x="5115035" y="1358392"/>
                <a:ext cx="2014428" cy="3663876"/>
              </a:xfrm>
              <a:prstGeom prst="rect">
                <a:avLst/>
              </a:prstGeom>
            </p:spPr>
          </p:pic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215E5A8-3CEE-1A0F-3724-38498D3C2689}"/>
                </a:ext>
              </a:extLst>
            </p:cNvPr>
            <p:cNvSpPr txBox="1"/>
            <p:nvPr/>
          </p:nvSpPr>
          <p:spPr>
            <a:xfrm>
              <a:off x="1964915" y="4702537"/>
              <a:ext cx="1440000" cy="21365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Tomate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7B89A90-8F00-1837-2FD9-6AF3D4CDD7AA}"/>
                </a:ext>
              </a:extLst>
            </p:cNvPr>
            <p:cNvSpPr txBox="1"/>
            <p:nvPr/>
          </p:nvSpPr>
          <p:spPr>
            <a:xfrm>
              <a:off x="3683579" y="4697385"/>
              <a:ext cx="1440000" cy="21365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Tomate + CMV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6BD63F5-8199-74EB-84E0-D6FB18F8B008}"/>
                </a:ext>
              </a:extLst>
            </p:cNvPr>
            <p:cNvSpPr txBox="1"/>
            <p:nvPr/>
          </p:nvSpPr>
          <p:spPr>
            <a:xfrm>
              <a:off x="5429951" y="4702537"/>
              <a:ext cx="1440000" cy="21365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Gen N1 </a:t>
              </a:r>
              <a:r>
                <a:rPr lang="en-US" sz="1600" dirty="0" err="1">
                  <a:solidFill>
                    <a:schemeClr val="bg1"/>
                  </a:solidFill>
                </a:rPr>
                <a:t>silenciado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9EFC779-3EDF-BA12-4A9C-6234AF4FEC1E}"/>
                </a:ext>
              </a:extLst>
            </p:cNvPr>
            <p:cNvSpPr txBox="1"/>
            <p:nvPr/>
          </p:nvSpPr>
          <p:spPr>
            <a:xfrm>
              <a:off x="7553970" y="4699717"/>
              <a:ext cx="1440000" cy="36904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Gen N1 </a:t>
              </a:r>
              <a:r>
                <a:rPr lang="en-US" sz="1600" dirty="0" err="1">
                  <a:solidFill>
                    <a:schemeClr val="bg1"/>
                  </a:solidFill>
                </a:rPr>
                <a:t>silenciado</a:t>
              </a:r>
              <a:r>
                <a:rPr lang="en-US" sz="1600" dirty="0">
                  <a:solidFill>
                    <a:schemeClr val="bg1"/>
                  </a:solidFill>
                </a:rPr>
                <a:t> + CMV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32F9096C-D3CE-F8AE-A0ED-528BD12F7A0B}"/>
              </a:ext>
            </a:extLst>
          </p:cNvPr>
          <p:cNvSpPr/>
          <p:nvPr/>
        </p:nvSpPr>
        <p:spPr>
          <a:xfrm>
            <a:off x="5874269" y="-1"/>
            <a:ext cx="631930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101DB5-9929-296A-059F-8A0286B5F78F}"/>
              </a:ext>
            </a:extLst>
          </p:cNvPr>
          <p:cNvSpPr txBox="1"/>
          <p:nvPr/>
        </p:nvSpPr>
        <p:spPr>
          <a:xfrm>
            <a:off x="1754724" y="110726"/>
            <a:ext cx="881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N1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infección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CMV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tomate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6A9B3B8D-40FF-68F4-589E-7340AA88A2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10099" r="19221" b="16401"/>
          <a:stretch/>
        </p:blipFill>
        <p:spPr>
          <a:xfrm>
            <a:off x="11219887" y="-1704"/>
            <a:ext cx="972113" cy="9721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45FB83-98A5-1568-BACE-F5006F03E4AD}"/>
              </a:ext>
            </a:extLst>
          </p:cNvPr>
          <p:cNvSpPr txBox="1"/>
          <p:nvPr/>
        </p:nvSpPr>
        <p:spPr>
          <a:xfrm>
            <a:off x="1663631" y="6171583"/>
            <a:ext cx="955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disfunción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gen N1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la planta de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tomate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resistente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CMV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323040E-7061-CB7B-B76B-9D9F7814E9D3}"/>
              </a:ext>
            </a:extLst>
          </p:cNvPr>
          <p:cNvGrpSpPr/>
          <p:nvPr/>
        </p:nvGrpSpPr>
        <p:grpSpPr>
          <a:xfrm>
            <a:off x="4067370" y="847706"/>
            <a:ext cx="4509744" cy="416243"/>
            <a:chOff x="4067370" y="847706"/>
            <a:chExt cx="4509744" cy="416243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372592B-7B7E-381D-5576-99E138F4BE6A}"/>
                </a:ext>
              </a:extLst>
            </p:cNvPr>
            <p:cNvSpPr txBox="1"/>
            <p:nvPr/>
          </p:nvSpPr>
          <p:spPr>
            <a:xfrm>
              <a:off x="4067370" y="847706"/>
              <a:ext cx="2730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Silenciar</a:t>
              </a:r>
              <a:r>
                <a:rPr lang="en-GB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</a:t>
              </a:r>
              <a:r>
                <a:rPr lang="en-GB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gen N1</a:t>
              </a:r>
            </a:p>
          </p:txBody>
        </p:sp>
        <p:sp>
          <p:nvSpPr>
            <p:cNvPr id="10" name="Flecha: hacia abajo 9">
              <a:extLst>
                <a:ext uri="{FF2B5EF4-FFF2-40B4-BE49-F238E27FC236}">
                  <a16:creationId xmlns:a16="http://schemas.microsoft.com/office/drawing/2014/main" id="{6643B43D-DE8C-2C54-4624-4D3C1A16F91A}"/>
                </a:ext>
              </a:extLst>
            </p:cNvPr>
            <p:cNvSpPr/>
            <p:nvPr/>
          </p:nvSpPr>
          <p:spPr>
            <a:xfrm rot="16200000">
              <a:off x="6346951" y="877168"/>
              <a:ext cx="215903" cy="34289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F884D83-A03A-963E-193B-7630550C4DD5}"/>
                </a:ext>
              </a:extLst>
            </p:cNvPr>
            <p:cNvSpPr txBox="1"/>
            <p:nvPr/>
          </p:nvSpPr>
          <p:spPr>
            <a:xfrm>
              <a:off x="6781800" y="863839"/>
              <a:ext cx="1795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chemeClr val="bg1"/>
                  </a:solidFill>
                </a:rPr>
                <a:t>Inocular CMV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1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438</Words>
  <Application>Microsoft Office PowerPoint</Application>
  <PresentationFormat>Panorámica</PresentationFormat>
  <Paragraphs>98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Arial Black</vt:lpstr>
      <vt:lpstr>Calibri</vt:lpstr>
      <vt:lpstr>TrebuchetMS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Martin, Montse</dc:creator>
  <cp:lastModifiedBy>Martin, Montse</cp:lastModifiedBy>
  <cp:revision>1</cp:revision>
  <dcterms:created xsi:type="dcterms:W3CDTF">2025-04-30T15:24:23Z</dcterms:created>
  <dcterms:modified xsi:type="dcterms:W3CDTF">2025-05-08T09:07:12Z</dcterms:modified>
</cp:coreProperties>
</file>