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  <p:sldMasterId id="2147483652" r:id="rId2"/>
  </p:sldMasterIdLst>
  <p:notesMasterIdLst>
    <p:notesMasterId r:id="rId21"/>
  </p:notesMasterIdLst>
  <p:handoutMasterIdLst>
    <p:handoutMasterId r:id="rId22"/>
  </p:handoutMasterIdLst>
  <p:sldIdLst>
    <p:sldId id="300" r:id="rId3"/>
    <p:sldId id="2146848424" r:id="rId4"/>
    <p:sldId id="369" r:id="rId5"/>
    <p:sldId id="2146848430" r:id="rId6"/>
    <p:sldId id="316" r:id="rId7"/>
    <p:sldId id="339" r:id="rId8"/>
    <p:sldId id="2146848423" r:id="rId9"/>
    <p:sldId id="2146848431" r:id="rId10"/>
    <p:sldId id="424" r:id="rId11"/>
    <p:sldId id="2146848432" r:id="rId12"/>
    <p:sldId id="2146848433" r:id="rId13"/>
    <p:sldId id="2146848434" r:id="rId14"/>
    <p:sldId id="2146848435" r:id="rId15"/>
    <p:sldId id="2146848425" r:id="rId16"/>
    <p:sldId id="2146848436" r:id="rId17"/>
    <p:sldId id="2146848437" r:id="rId18"/>
    <p:sldId id="380" r:id="rId19"/>
    <p:sldId id="363" r:id="rId20"/>
  </p:sldIdLst>
  <p:sldSz cx="9144000" cy="5143500" type="screen16x9"/>
  <p:notesSz cx="6797675" cy="9928225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0" userDrawn="1">
          <p15:clr>
            <a:srgbClr val="A4A3A4"/>
          </p15:clr>
        </p15:guide>
        <p15:guide id="4" pos="408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971" userDrawn="1">
          <p15:clr>
            <a:srgbClr val="A4A3A4"/>
          </p15:clr>
        </p15:guide>
        <p15:guide id="7" pos="53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9A"/>
    <a:srgbClr val="E0E6E4"/>
    <a:srgbClr val="F8F8F8"/>
    <a:srgbClr val="96BD0D"/>
    <a:srgbClr val="008A8E"/>
    <a:srgbClr val="64B8C2"/>
    <a:srgbClr val="008094"/>
    <a:srgbClr val="CEEBE9"/>
    <a:srgbClr val="009BA1"/>
    <a:srgbClr val="00A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7EF303-78D9-4204-902A-0D8511A8CD33}" v="86" dt="2024-09-16T15:50:48.7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81" autoAdjust="0"/>
    <p:restoredTop sz="94306" autoAdjust="0"/>
  </p:normalViewPr>
  <p:slideViewPr>
    <p:cSldViewPr snapToGrid="0" snapToObjects="1">
      <p:cViewPr varScale="1">
        <p:scale>
          <a:sx n="77" d="100"/>
          <a:sy n="77" d="100"/>
        </p:scale>
        <p:origin x="84" y="464"/>
      </p:cViewPr>
      <p:guideLst>
        <p:guide orient="horz" pos="2890"/>
        <p:guide pos="408"/>
        <p:guide pos="2789"/>
        <p:guide pos="2971"/>
        <p:guide pos="53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72"/>
    </p:cViewPr>
  </p:sorterViewPr>
  <p:notesViewPr>
    <p:cSldViewPr snapToGrid="0" snapToObjects="1">
      <p:cViewPr varScale="1">
        <p:scale>
          <a:sx n="77" d="100"/>
          <a:sy n="77" d="100"/>
        </p:scale>
        <p:origin x="381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nacio Atance Muñiz" userId="ea9f8a99-d3d4-4f63-8ebb-f5da863e7dcc" providerId="ADAL" clId="{B27EF303-78D9-4204-902A-0D8511A8CD33}"/>
    <pc:docChg chg="undo custSel addSld delSld modSld sldOrd">
      <pc:chgData name="Ignacio Atance Muñiz" userId="ea9f8a99-d3d4-4f63-8ebb-f5da863e7dcc" providerId="ADAL" clId="{B27EF303-78D9-4204-902A-0D8511A8CD33}" dt="2024-09-16T15:50:48.766" v="3373"/>
      <pc:docMkLst>
        <pc:docMk/>
      </pc:docMkLst>
      <pc:sldChg chg="del">
        <pc:chgData name="Ignacio Atance Muñiz" userId="ea9f8a99-d3d4-4f63-8ebb-f5da863e7dcc" providerId="ADAL" clId="{B27EF303-78D9-4204-902A-0D8511A8CD33}" dt="2024-09-16T14:11:24.338" v="2423" actId="47"/>
        <pc:sldMkLst>
          <pc:docMk/>
          <pc:sldMk cId="1165508420" sldId="263"/>
        </pc:sldMkLst>
      </pc:sldChg>
      <pc:sldChg chg="del">
        <pc:chgData name="Ignacio Atance Muñiz" userId="ea9f8a99-d3d4-4f63-8ebb-f5da863e7dcc" providerId="ADAL" clId="{B27EF303-78D9-4204-902A-0D8511A8CD33}" dt="2024-09-16T14:11:33.983" v="2425" actId="47"/>
        <pc:sldMkLst>
          <pc:docMk/>
          <pc:sldMk cId="3464515306" sldId="280"/>
        </pc:sldMkLst>
      </pc:sldChg>
      <pc:sldChg chg="add del">
        <pc:chgData name="Ignacio Atance Muñiz" userId="ea9f8a99-d3d4-4f63-8ebb-f5da863e7dcc" providerId="ADAL" clId="{B27EF303-78D9-4204-902A-0D8511A8CD33}" dt="2024-09-16T13:29:54.597" v="885" actId="47"/>
        <pc:sldMkLst>
          <pc:docMk/>
          <pc:sldMk cId="3094368080" sldId="286"/>
        </pc:sldMkLst>
      </pc:sldChg>
      <pc:sldChg chg="modSp mod">
        <pc:chgData name="Ignacio Atance Muñiz" userId="ea9f8a99-d3d4-4f63-8ebb-f5da863e7dcc" providerId="ADAL" clId="{B27EF303-78D9-4204-902A-0D8511A8CD33}" dt="2024-09-16T10:59:29.892" v="225" actId="14100"/>
        <pc:sldMkLst>
          <pc:docMk/>
          <pc:sldMk cId="1996028609" sldId="300"/>
        </pc:sldMkLst>
        <pc:spChg chg="mod">
          <ac:chgData name="Ignacio Atance Muñiz" userId="ea9f8a99-d3d4-4f63-8ebb-f5da863e7dcc" providerId="ADAL" clId="{B27EF303-78D9-4204-902A-0D8511A8CD33}" dt="2024-09-16T10:59:12.183" v="214" actId="6549"/>
          <ac:spMkLst>
            <pc:docMk/>
            <pc:sldMk cId="1996028609" sldId="300"/>
            <ac:spMk id="27" creationId="{37A41C21-A503-439B-B24B-F231B1C82E30}"/>
          </ac:spMkLst>
        </pc:spChg>
        <pc:spChg chg="mod">
          <ac:chgData name="Ignacio Atance Muñiz" userId="ea9f8a99-d3d4-4f63-8ebb-f5da863e7dcc" providerId="ADAL" clId="{B27EF303-78D9-4204-902A-0D8511A8CD33}" dt="2024-09-16T10:59:29.892" v="225" actId="14100"/>
          <ac:spMkLst>
            <pc:docMk/>
            <pc:sldMk cId="1996028609" sldId="300"/>
            <ac:spMk id="30" creationId="{67B88CD4-0B2F-4ED6-89DE-4CCD22AF46B2}"/>
          </ac:spMkLst>
        </pc:spChg>
        <pc:spChg chg="mod">
          <ac:chgData name="Ignacio Atance Muñiz" userId="ea9f8a99-d3d4-4f63-8ebb-f5da863e7dcc" providerId="ADAL" clId="{B27EF303-78D9-4204-902A-0D8511A8CD33}" dt="2024-09-16T10:59:18.087" v="222" actId="1035"/>
          <ac:spMkLst>
            <pc:docMk/>
            <pc:sldMk cId="1996028609" sldId="300"/>
            <ac:spMk id="31" creationId="{38BFDF92-B389-47B3-B715-AB81F717C011}"/>
          </ac:spMkLst>
        </pc:spChg>
        <pc:picChg chg="mod">
          <ac:chgData name="Ignacio Atance Muñiz" userId="ea9f8a99-d3d4-4f63-8ebb-f5da863e7dcc" providerId="ADAL" clId="{B27EF303-78D9-4204-902A-0D8511A8CD33}" dt="2024-09-16T10:59:23.723" v="223" actId="14100"/>
          <ac:picMkLst>
            <pc:docMk/>
            <pc:sldMk cId="1996028609" sldId="300"/>
            <ac:picMk id="4" creationId="{278D476C-F62B-4DD1-BF69-37974C6EF307}"/>
          </ac:picMkLst>
        </pc:picChg>
        <pc:picChg chg="mod">
          <ac:chgData name="Ignacio Atance Muñiz" userId="ea9f8a99-d3d4-4f63-8ebb-f5da863e7dcc" providerId="ADAL" clId="{B27EF303-78D9-4204-902A-0D8511A8CD33}" dt="2024-09-16T10:59:00.289" v="210" actId="1076"/>
          <ac:picMkLst>
            <pc:docMk/>
            <pc:sldMk cId="1996028609" sldId="300"/>
            <ac:picMk id="29" creationId="{8B9A4908-81B1-4472-854A-095B9560A3DA}"/>
          </ac:picMkLst>
        </pc:picChg>
      </pc:sldChg>
      <pc:sldChg chg="add del">
        <pc:chgData name="Ignacio Atance Muñiz" userId="ea9f8a99-d3d4-4f63-8ebb-f5da863e7dcc" providerId="ADAL" clId="{B27EF303-78D9-4204-902A-0D8511A8CD33}" dt="2024-09-16T13:30:37.180" v="888" actId="47"/>
        <pc:sldMkLst>
          <pc:docMk/>
          <pc:sldMk cId="2727035683" sldId="301"/>
        </pc:sldMkLst>
      </pc:sldChg>
      <pc:sldChg chg="addSp delSp modSp add mod">
        <pc:chgData name="Ignacio Atance Muñiz" userId="ea9f8a99-d3d4-4f63-8ebb-f5da863e7dcc" providerId="ADAL" clId="{B27EF303-78D9-4204-902A-0D8511A8CD33}" dt="2024-09-16T13:29:51.099" v="884" actId="1035"/>
        <pc:sldMkLst>
          <pc:docMk/>
          <pc:sldMk cId="3021712516" sldId="316"/>
        </pc:sldMkLst>
        <pc:spChg chg="mod">
          <ac:chgData name="Ignacio Atance Muñiz" userId="ea9f8a99-d3d4-4f63-8ebb-f5da863e7dcc" providerId="ADAL" clId="{B27EF303-78D9-4204-902A-0D8511A8CD33}" dt="2024-09-16T13:28:57.819" v="796" actId="6549"/>
          <ac:spMkLst>
            <pc:docMk/>
            <pc:sldMk cId="3021712516" sldId="316"/>
            <ac:spMk id="2" creationId="{34439BB4-A888-64CE-EB96-B6580D7DDB49}"/>
          </ac:spMkLst>
        </pc:spChg>
        <pc:spChg chg="del mod">
          <ac:chgData name="Ignacio Atance Muñiz" userId="ea9f8a99-d3d4-4f63-8ebb-f5da863e7dcc" providerId="ADAL" clId="{B27EF303-78D9-4204-902A-0D8511A8CD33}" dt="2024-09-16T13:27:40.159" v="788" actId="478"/>
          <ac:spMkLst>
            <pc:docMk/>
            <pc:sldMk cId="3021712516" sldId="316"/>
            <ac:spMk id="7" creationId="{0C05EFCC-D793-A348-0B4E-DFF0459E862D}"/>
          </ac:spMkLst>
        </pc:spChg>
        <pc:spChg chg="add mod">
          <ac:chgData name="Ignacio Atance Muñiz" userId="ea9f8a99-d3d4-4f63-8ebb-f5da863e7dcc" providerId="ADAL" clId="{B27EF303-78D9-4204-902A-0D8511A8CD33}" dt="2024-09-16T13:29:51.099" v="884" actId="1035"/>
          <ac:spMkLst>
            <pc:docMk/>
            <pc:sldMk cId="3021712516" sldId="316"/>
            <ac:spMk id="8" creationId="{7283CEF3-AB79-3CA4-DD91-90456800A910}"/>
          </ac:spMkLst>
        </pc:spChg>
        <pc:grpChg chg="mod">
          <ac:chgData name="Ignacio Atance Muñiz" userId="ea9f8a99-d3d4-4f63-8ebb-f5da863e7dcc" providerId="ADAL" clId="{B27EF303-78D9-4204-902A-0D8511A8CD33}" dt="2024-09-16T13:28:59.534" v="798" actId="1076"/>
          <ac:grpSpMkLst>
            <pc:docMk/>
            <pc:sldMk cId="3021712516" sldId="316"/>
            <ac:grpSpMk id="5" creationId="{0A89CE06-40AC-1422-BA45-9280804AC79F}"/>
          </ac:grpSpMkLst>
        </pc:grpChg>
        <pc:picChg chg="mod">
          <ac:chgData name="Ignacio Atance Muñiz" userId="ea9f8a99-d3d4-4f63-8ebb-f5da863e7dcc" providerId="ADAL" clId="{B27EF303-78D9-4204-902A-0D8511A8CD33}" dt="2024-09-16T13:28:58.527" v="797" actId="14100"/>
          <ac:picMkLst>
            <pc:docMk/>
            <pc:sldMk cId="3021712516" sldId="316"/>
            <ac:picMk id="3" creationId="{92816FC7-E545-D6B3-3AD5-4C15295505D7}"/>
          </ac:picMkLst>
        </pc:picChg>
      </pc:sldChg>
      <pc:sldChg chg="addSp delSp modSp mod">
        <pc:chgData name="Ignacio Atance Muñiz" userId="ea9f8a99-d3d4-4f63-8ebb-f5da863e7dcc" providerId="ADAL" clId="{B27EF303-78D9-4204-902A-0D8511A8CD33}" dt="2024-09-16T13:33:03.837" v="1062" actId="1038"/>
        <pc:sldMkLst>
          <pc:docMk/>
          <pc:sldMk cId="2498263678" sldId="339"/>
        </pc:sldMkLst>
        <pc:spChg chg="mod">
          <ac:chgData name="Ignacio Atance Muñiz" userId="ea9f8a99-d3d4-4f63-8ebb-f5da863e7dcc" providerId="ADAL" clId="{B27EF303-78D9-4204-902A-0D8511A8CD33}" dt="2024-09-16T13:32:57.346" v="1036" actId="1037"/>
          <ac:spMkLst>
            <pc:docMk/>
            <pc:sldMk cId="2498263678" sldId="339"/>
            <ac:spMk id="5" creationId="{4FB0D0E2-89D0-7654-68C1-9AC4A87E4B08}"/>
          </ac:spMkLst>
        </pc:spChg>
        <pc:spChg chg="mod">
          <ac:chgData name="Ignacio Atance Muñiz" userId="ea9f8a99-d3d4-4f63-8ebb-f5da863e7dcc" providerId="ADAL" clId="{B27EF303-78D9-4204-902A-0D8511A8CD33}" dt="2024-09-16T13:33:03.837" v="1062" actId="1038"/>
          <ac:spMkLst>
            <pc:docMk/>
            <pc:sldMk cId="2498263678" sldId="339"/>
            <ac:spMk id="7" creationId="{809A1006-DEAF-8365-497F-C4FC7A685E76}"/>
          </ac:spMkLst>
        </pc:spChg>
        <pc:spChg chg="mod">
          <ac:chgData name="Ignacio Atance Muñiz" userId="ea9f8a99-d3d4-4f63-8ebb-f5da863e7dcc" providerId="ADAL" clId="{B27EF303-78D9-4204-902A-0D8511A8CD33}" dt="2024-09-16T13:33:03.837" v="1062" actId="1038"/>
          <ac:spMkLst>
            <pc:docMk/>
            <pc:sldMk cId="2498263678" sldId="339"/>
            <ac:spMk id="8" creationId="{15C3AE94-7B6F-2D82-B334-7887D28EEE6D}"/>
          </ac:spMkLst>
        </pc:spChg>
        <pc:spChg chg="mod">
          <ac:chgData name="Ignacio Atance Muñiz" userId="ea9f8a99-d3d4-4f63-8ebb-f5da863e7dcc" providerId="ADAL" clId="{B27EF303-78D9-4204-902A-0D8511A8CD33}" dt="2024-09-16T13:32:57.346" v="1036" actId="1037"/>
          <ac:spMkLst>
            <pc:docMk/>
            <pc:sldMk cId="2498263678" sldId="339"/>
            <ac:spMk id="9" creationId="{B70D4025-4AA8-A5A2-44A3-95A2BA65F8F2}"/>
          </ac:spMkLst>
        </pc:spChg>
        <pc:spChg chg="mod">
          <ac:chgData name="Ignacio Atance Muñiz" userId="ea9f8a99-d3d4-4f63-8ebb-f5da863e7dcc" providerId="ADAL" clId="{B27EF303-78D9-4204-902A-0D8511A8CD33}" dt="2024-09-16T13:32:42.781" v="1012" actId="120"/>
          <ac:spMkLst>
            <pc:docMk/>
            <pc:sldMk cId="2498263678" sldId="339"/>
            <ac:spMk id="11" creationId="{98CF7B37-A1BE-7307-DD01-78AB9A7FDBFD}"/>
          </ac:spMkLst>
        </pc:spChg>
        <pc:spChg chg="mod">
          <ac:chgData name="Ignacio Atance Muñiz" userId="ea9f8a99-d3d4-4f63-8ebb-f5da863e7dcc" providerId="ADAL" clId="{B27EF303-78D9-4204-902A-0D8511A8CD33}" dt="2024-09-16T13:32:45.597" v="1013" actId="120"/>
          <ac:spMkLst>
            <pc:docMk/>
            <pc:sldMk cId="2498263678" sldId="339"/>
            <ac:spMk id="12" creationId="{FD6E7171-1AE9-DB08-D23E-A79515445159}"/>
          </ac:spMkLst>
        </pc:spChg>
        <pc:spChg chg="del">
          <ac:chgData name="Ignacio Atance Muñiz" userId="ea9f8a99-d3d4-4f63-8ebb-f5da863e7dcc" providerId="ADAL" clId="{B27EF303-78D9-4204-902A-0D8511A8CD33}" dt="2024-09-16T13:31:13.317" v="889" actId="478"/>
          <ac:spMkLst>
            <pc:docMk/>
            <pc:sldMk cId="2498263678" sldId="339"/>
            <ac:spMk id="27" creationId="{A8C970EB-593B-479D-A74D-00C01E98620A}"/>
          </ac:spMkLst>
        </pc:spChg>
        <pc:grpChg chg="add mod">
          <ac:chgData name="Ignacio Atance Muñiz" userId="ea9f8a99-d3d4-4f63-8ebb-f5da863e7dcc" providerId="ADAL" clId="{B27EF303-78D9-4204-902A-0D8511A8CD33}" dt="2024-09-16T13:32:29.773" v="1011" actId="14100"/>
          <ac:grpSpMkLst>
            <pc:docMk/>
            <pc:sldMk cId="2498263678" sldId="339"/>
            <ac:grpSpMk id="3" creationId="{C8237CA5-5E0A-7009-BCCC-CCC5C3030916}"/>
          </ac:grpSpMkLst>
        </pc:grpChg>
        <pc:picChg chg="mod">
          <ac:chgData name="Ignacio Atance Muñiz" userId="ea9f8a99-d3d4-4f63-8ebb-f5da863e7dcc" providerId="ADAL" clId="{B27EF303-78D9-4204-902A-0D8511A8CD33}" dt="2024-09-16T13:31:14.185" v="890"/>
          <ac:picMkLst>
            <pc:docMk/>
            <pc:sldMk cId="2498263678" sldId="339"/>
            <ac:picMk id="4" creationId="{8478B838-2336-170D-0C17-F1EA701D6683}"/>
          </ac:picMkLst>
        </pc:picChg>
        <pc:picChg chg="mod">
          <ac:chgData name="Ignacio Atance Muñiz" userId="ea9f8a99-d3d4-4f63-8ebb-f5da863e7dcc" providerId="ADAL" clId="{B27EF303-78D9-4204-902A-0D8511A8CD33}" dt="2024-09-16T13:31:14.185" v="890"/>
          <ac:picMkLst>
            <pc:docMk/>
            <pc:sldMk cId="2498263678" sldId="339"/>
            <ac:picMk id="10" creationId="{03C660D9-52C7-7130-7840-62C7D1A715DB}"/>
          </ac:picMkLst>
        </pc:picChg>
        <pc:picChg chg="mod">
          <ac:chgData name="Ignacio Atance Muñiz" userId="ea9f8a99-d3d4-4f63-8ebb-f5da863e7dcc" providerId="ADAL" clId="{B27EF303-78D9-4204-902A-0D8511A8CD33}" dt="2024-09-16T13:31:14.185" v="890"/>
          <ac:picMkLst>
            <pc:docMk/>
            <pc:sldMk cId="2498263678" sldId="339"/>
            <ac:picMk id="13" creationId="{E5269A04-47A8-D5B0-56BF-18DAB2DA9D84}"/>
          </ac:picMkLst>
        </pc:picChg>
        <pc:picChg chg="mod">
          <ac:chgData name="Ignacio Atance Muñiz" userId="ea9f8a99-d3d4-4f63-8ebb-f5da863e7dcc" providerId="ADAL" clId="{B27EF303-78D9-4204-902A-0D8511A8CD33}" dt="2024-09-16T13:31:14.185" v="890"/>
          <ac:picMkLst>
            <pc:docMk/>
            <pc:sldMk cId="2498263678" sldId="339"/>
            <ac:picMk id="14" creationId="{BE770643-5B72-9F6D-39CC-43315814C920}"/>
          </ac:picMkLst>
        </pc:picChg>
        <pc:picChg chg="mod">
          <ac:chgData name="Ignacio Atance Muñiz" userId="ea9f8a99-d3d4-4f63-8ebb-f5da863e7dcc" providerId="ADAL" clId="{B27EF303-78D9-4204-902A-0D8511A8CD33}" dt="2024-09-16T13:31:14.185" v="890"/>
          <ac:picMkLst>
            <pc:docMk/>
            <pc:sldMk cId="2498263678" sldId="339"/>
            <ac:picMk id="15" creationId="{4D13111B-E99F-7613-634F-CDDBE9E0FA16}"/>
          </ac:picMkLst>
        </pc:picChg>
        <pc:picChg chg="mod">
          <ac:chgData name="Ignacio Atance Muñiz" userId="ea9f8a99-d3d4-4f63-8ebb-f5da863e7dcc" providerId="ADAL" clId="{B27EF303-78D9-4204-902A-0D8511A8CD33}" dt="2024-09-16T13:31:14.185" v="890"/>
          <ac:picMkLst>
            <pc:docMk/>
            <pc:sldMk cId="2498263678" sldId="339"/>
            <ac:picMk id="16" creationId="{B53A4F5A-6530-30C5-C47C-589F034D2496}"/>
          </ac:picMkLst>
        </pc:picChg>
        <pc:picChg chg="del">
          <ac:chgData name="Ignacio Atance Muñiz" userId="ea9f8a99-d3d4-4f63-8ebb-f5da863e7dcc" providerId="ADAL" clId="{B27EF303-78D9-4204-902A-0D8511A8CD33}" dt="2024-09-16T13:31:13.317" v="889" actId="478"/>
          <ac:picMkLst>
            <pc:docMk/>
            <pc:sldMk cId="2498263678" sldId="339"/>
            <ac:picMk id="53" creationId="{A36566A0-EF76-2C99-C316-9FAB5DFC5886}"/>
          </ac:picMkLst>
        </pc:picChg>
      </pc:sldChg>
      <pc:sldChg chg="del">
        <pc:chgData name="Ignacio Atance Muñiz" userId="ea9f8a99-d3d4-4f63-8ebb-f5da863e7dcc" providerId="ADAL" clId="{B27EF303-78D9-4204-902A-0D8511A8CD33}" dt="2024-09-16T14:11:27.770" v="2424" actId="47"/>
        <pc:sldMkLst>
          <pc:docMk/>
          <pc:sldMk cId="527467299" sldId="347"/>
        </pc:sldMkLst>
      </pc:sldChg>
      <pc:sldChg chg="del">
        <pc:chgData name="Ignacio Atance Muñiz" userId="ea9f8a99-d3d4-4f63-8ebb-f5da863e7dcc" providerId="ADAL" clId="{B27EF303-78D9-4204-902A-0D8511A8CD33}" dt="2024-09-16T14:11:27.770" v="2424" actId="47"/>
        <pc:sldMkLst>
          <pc:docMk/>
          <pc:sldMk cId="16173739" sldId="358"/>
        </pc:sldMkLst>
      </pc:sldChg>
      <pc:sldChg chg="modSp mod ord">
        <pc:chgData name="Ignacio Atance Muñiz" userId="ea9f8a99-d3d4-4f63-8ebb-f5da863e7dcc" providerId="ADAL" clId="{B27EF303-78D9-4204-902A-0D8511A8CD33}" dt="2024-09-16T13:23:05.369" v="633" actId="6549"/>
        <pc:sldMkLst>
          <pc:docMk/>
          <pc:sldMk cId="3221931802" sldId="369"/>
        </pc:sldMkLst>
        <pc:spChg chg="mod">
          <ac:chgData name="Ignacio Atance Muñiz" userId="ea9f8a99-d3d4-4f63-8ebb-f5da863e7dcc" providerId="ADAL" clId="{B27EF303-78D9-4204-902A-0D8511A8CD33}" dt="2024-09-16T13:23:05.369" v="633" actId="6549"/>
          <ac:spMkLst>
            <pc:docMk/>
            <pc:sldMk cId="3221931802" sldId="369"/>
            <ac:spMk id="27" creationId="{A8C970EB-593B-479D-A74D-00C01E98620A}"/>
          </ac:spMkLst>
        </pc:spChg>
      </pc:sldChg>
      <pc:sldChg chg="del">
        <pc:chgData name="Ignacio Atance Muñiz" userId="ea9f8a99-d3d4-4f63-8ebb-f5da863e7dcc" providerId="ADAL" clId="{B27EF303-78D9-4204-902A-0D8511A8CD33}" dt="2024-09-16T14:35:42.310" v="2632" actId="47"/>
        <pc:sldMkLst>
          <pc:docMk/>
          <pc:sldMk cId="3097232097" sldId="373"/>
        </pc:sldMkLst>
      </pc:sldChg>
      <pc:sldChg chg="modSp add del mod">
        <pc:chgData name="Ignacio Atance Muñiz" userId="ea9f8a99-d3d4-4f63-8ebb-f5da863e7dcc" providerId="ADAL" clId="{B27EF303-78D9-4204-902A-0D8511A8CD33}" dt="2024-09-16T14:41:45.281" v="3365" actId="20577"/>
        <pc:sldMkLst>
          <pc:docMk/>
          <pc:sldMk cId="136193644" sldId="380"/>
        </pc:sldMkLst>
        <pc:spChg chg="mod">
          <ac:chgData name="Ignacio Atance Muñiz" userId="ea9f8a99-d3d4-4f63-8ebb-f5da863e7dcc" providerId="ADAL" clId="{B27EF303-78D9-4204-902A-0D8511A8CD33}" dt="2024-09-16T14:41:45.281" v="3365" actId="20577"/>
          <ac:spMkLst>
            <pc:docMk/>
            <pc:sldMk cId="136193644" sldId="380"/>
            <ac:spMk id="3" creationId="{ABD52424-FAEC-BEFB-DBF5-922346F633A0}"/>
          </ac:spMkLst>
        </pc:spChg>
        <pc:spChg chg="mod">
          <ac:chgData name="Ignacio Atance Muñiz" userId="ea9f8a99-d3d4-4f63-8ebb-f5da863e7dcc" providerId="ADAL" clId="{B27EF303-78D9-4204-902A-0D8511A8CD33}" dt="2024-09-16T14:41:27.748" v="3309" actId="1036"/>
          <ac:spMkLst>
            <pc:docMk/>
            <pc:sldMk cId="136193644" sldId="380"/>
            <ac:spMk id="4" creationId="{C2AEFE06-04F7-81C0-0F55-5D0CAF584328}"/>
          </ac:spMkLst>
        </pc:spChg>
        <pc:spChg chg="mod">
          <ac:chgData name="Ignacio Atance Muñiz" userId="ea9f8a99-d3d4-4f63-8ebb-f5da863e7dcc" providerId="ADAL" clId="{B27EF303-78D9-4204-902A-0D8511A8CD33}" dt="2024-09-16T14:41:20.188" v="3295" actId="20577"/>
          <ac:spMkLst>
            <pc:docMk/>
            <pc:sldMk cId="136193644" sldId="380"/>
            <ac:spMk id="27" creationId="{A8C970EB-593B-479D-A74D-00C01E98620A}"/>
          </ac:spMkLst>
        </pc:spChg>
      </pc:sldChg>
      <pc:sldChg chg="del">
        <pc:chgData name="Ignacio Atance Muñiz" userId="ea9f8a99-d3d4-4f63-8ebb-f5da863e7dcc" providerId="ADAL" clId="{B27EF303-78D9-4204-902A-0D8511A8CD33}" dt="2024-09-16T13:21:11.140" v="509" actId="47"/>
        <pc:sldMkLst>
          <pc:docMk/>
          <pc:sldMk cId="0" sldId="382"/>
        </pc:sldMkLst>
      </pc:sldChg>
      <pc:sldChg chg="addSp delSp modSp mod modAnim">
        <pc:chgData name="Ignacio Atance Muñiz" userId="ea9f8a99-d3d4-4f63-8ebb-f5da863e7dcc" providerId="ADAL" clId="{B27EF303-78D9-4204-902A-0D8511A8CD33}" dt="2024-09-16T15:50:10.823" v="3371"/>
        <pc:sldMkLst>
          <pc:docMk/>
          <pc:sldMk cId="307856475" sldId="424"/>
        </pc:sldMkLst>
        <pc:spChg chg="mod">
          <ac:chgData name="Ignacio Atance Muñiz" userId="ea9f8a99-d3d4-4f63-8ebb-f5da863e7dcc" providerId="ADAL" clId="{B27EF303-78D9-4204-902A-0D8511A8CD33}" dt="2024-09-16T13:53:40.254" v="1605" actId="120"/>
          <ac:spMkLst>
            <pc:docMk/>
            <pc:sldMk cId="307856475" sldId="424"/>
            <ac:spMk id="11" creationId="{30691442-08D0-E56E-3E36-B30C9DFC5A74}"/>
          </ac:spMkLst>
        </pc:spChg>
        <pc:spChg chg="add mod">
          <ac:chgData name="Ignacio Atance Muñiz" userId="ea9f8a99-d3d4-4f63-8ebb-f5da863e7dcc" providerId="ADAL" clId="{B27EF303-78D9-4204-902A-0D8511A8CD33}" dt="2024-09-16T13:55:48.553" v="1982" actId="122"/>
          <ac:spMkLst>
            <pc:docMk/>
            <pc:sldMk cId="307856475" sldId="424"/>
            <ac:spMk id="16" creationId="{25A5B6A9-E9D0-BB2E-CA09-7244FC5226C9}"/>
          </ac:spMkLst>
        </pc:spChg>
        <pc:grpChg chg="del">
          <ac:chgData name="Ignacio Atance Muñiz" userId="ea9f8a99-d3d4-4f63-8ebb-f5da863e7dcc" providerId="ADAL" clId="{B27EF303-78D9-4204-902A-0D8511A8CD33}" dt="2024-09-16T13:49:17.302" v="1543" actId="478"/>
          <ac:grpSpMkLst>
            <pc:docMk/>
            <pc:sldMk cId="307856475" sldId="424"/>
            <ac:grpSpMk id="4" creationId="{F0B6987C-5804-707D-2831-E57AAFDC8B65}"/>
          </ac:grpSpMkLst>
        </pc:grpChg>
        <pc:grpChg chg="del">
          <ac:chgData name="Ignacio Atance Muñiz" userId="ea9f8a99-d3d4-4f63-8ebb-f5da863e7dcc" providerId="ADAL" clId="{B27EF303-78D9-4204-902A-0D8511A8CD33}" dt="2024-09-16T13:49:17.302" v="1543" actId="478"/>
          <ac:grpSpMkLst>
            <pc:docMk/>
            <pc:sldMk cId="307856475" sldId="424"/>
            <ac:grpSpMk id="7" creationId="{816DCC09-B152-6A24-6542-1759E2246BE5}"/>
          </ac:grpSpMkLst>
        </pc:grpChg>
        <pc:picChg chg="add mod">
          <ac:chgData name="Ignacio Atance Muñiz" userId="ea9f8a99-d3d4-4f63-8ebb-f5da863e7dcc" providerId="ADAL" clId="{B27EF303-78D9-4204-902A-0D8511A8CD33}" dt="2024-09-16T13:54:28.762" v="1690" actId="1038"/>
          <ac:picMkLst>
            <pc:docMk/>
            <pc:sldMk cId="307856475" sldId="424"/>
            <ac:picMk id="13" creationId="{CCFDF464-80D1-24F1-1D38-6426444ED424}"/>
          </ac:picMkLst>
        </pc:picChg>
        <pc:picChg chg="add mod">
          <ac:chgData name="Ignacio Atance Muñiz" userId="ea9f8a99-d3d4-4f63-8ebb-f5da863e7dcc" providerId="ADAL" clId="{B27EF303-78D9-4204-902A-0D8511A8CD33}" dt="2024-09-16T13:54:31.946" v="1694" actId="1038"/>
          <ac:picMkLst>
            <pc:docMk/>
            <pc:sldMk cId="307856475" sldId="424"/>
            <ac:picMk id="15" creationId="{92B11D7B-C3DD-FD26-DBA9-6638D6664DAD}"/>
          </ac:picMkLst>
        </pc:picChg>
      </pc:sldChg>
      <pc:sldChg chg="del">
        <pc:chgData name="Ignacio Atance Muñiz" userId="ea9f8a99-d3d4-4f63-8ebb-f5da863e7dcc" providerId="ADAL" clId="{B27EF303-78D9-4204-902A-0D8511A8CD33}" dt="2024-09-16T14:11:33.983" v="2425" actId="47"/>
        <pc:sldMkLst>
          <pc:docMk/>
          <pc:sldMk cId="3181702864" sldId="2146848395"/>
        </pc:sldMkLst>
      </pc:sldChg>
      <pc:sldChg chg="modSp del mod">
        <pc:chgData name="Ignacio Atance Muñiz" userId="ea9f8a99-d3d4-4f63-8ebb-f5da863e7dcc" providerId="ADAL" clId="{B27EF303-78D9-4204-902A-0D8511A8CD33}" dt="2024-09-16T13:21:15.306" v="510" actId="47"/>
        <pc:sldMkLst>
          <pc:docMk/>
          <pc:sldMk cId="3209787405" sldId="2146848396"/>
        </pc:sldMkLst>
        <pc:picChg chg="mod">
          <ac:chgData name="Ignacio Atance Muñiz" userId="ea9f8a99-d3d4-4f63-8ebb-f5da863e7dcc" providerId="ADAL" clId="{B27EF303-78D9-4204-902A-0D8511A8CD33}" dt="2024-09-16T13:05:55.200" v="248" actId="1036"/>
          <ac:picMkLst>
            <pc:docMk/>
            <pc:sldMk cId="3209787405" sldId="2146848396"/>
            <ac:picMk id="6" creationId="{41C4FE5C-AC83-3577-DBBD-F9804DD7D508}"/>
          </ac:picMkLst>
        </pc:picChg>
      </pc:sldChg>
      <pc:sldChg chg="del">
        <pc:chgData name="Ignacio Atance Muñiz" userId="ea9f8a99-d3d4-4f63-8ebb-f5da863e7dcc" providerId="ADAL" clId="{B27EF303-78D9-4204-902A-0D8511A8CD33}" dt="2024-09-16T14:11:24.338" v="2423" actId="47"/>
        <pc:sldMkLst>
          <pc:docMk/>
          <pc:sldMk cId="1121517656" sldId="2146848397"/>
        </pc:sldMkLst>
      </pc:sldChg>
      <pc:sldChg chg="del">
        <pc:chgData name="Ignacio Atance Muñiz" userId="ea9f8a99-d3d4-4f63-8ebb-f5da863e7dcc" providerId="ADAL" clId="{B27EF303-78D9-4204-902A-0D8511A8CD33}" dt="2024-09-16T14:11:24.338" v="2423" actId="47"/>
        <pc:sldMkLst>
          <pc:docMk/>
          <pc:sldMk cId="3435778200" sldId="2146848398"/>
        </pc:sldMkLst>
      </pc:sldChg>
      <pc:sldChg chg="del">
        <pc:chgData name="Ignacio Atance Muñiz" userId="ea9f8a99-d3d4-4f63-8ebb-f5da863e7dcc" providerId="ADAL" clId="{B27EF303-78D9-4204-902A-0D8511A8CD33}" dt="2024-09-16T14:11:24.338" v="2423" actId="47"/>
        <pc:sldMkLst>
          <pc:docMk/>
          <pc:sldMk cId="1491613162" sldId="2146848406"/>
        </pc:sldMkLst>
      </pc:sldChg>
      <pc:sldChg chg="del">
        <pc:chgData name="Ignacio Atance Muñiz" userId="ea9f8a99-d3d4-4f63-8ebb-f5da863e7dcc" providerId="ADAL" clId="{B27EF303-78D9-4204-902A-0D8511A8CD33}" dt="2024-09-16T14:11:33.983" v="2425" actId="47"/>
        <pc:sldMkLst>
          <pc:docMk/>
          <pc:sldMk cId="1487332940" sldId="2146848410"/>
        </pc:sldMkLst>
      </pc:sldChg>
      <pc:sldChg chg="del">
        <pc:chgData name="Ignacio Atance Muñiz" userId="ea9f8a99-d3d4-4f63-8ebb-f5da863e7dcc" providerId="ADAL" clId="{B27EF303-78D9-4204-902A-0D8511A8CD33}" dt="2024-09-16T14:11:27.770" v="2424" actId="47"/>
        <pc:sldMkLst>
          <pc:docMk/>
          <pc:sldMk cId="3904710797" sldId="2146848414"/>
        </pc:sldMkLst>
      </pc:sldChg>
      <pc:sldChg chg="del">
        <pc:chgData name="Ignacio Atance Muñiz" userId="ea9f8a99-d3d4-4f63-8ebb-f5da863e7dcc" providerId="ADAL" clId="{B27EF303-78D9-4204-902A-0D8511A8CD33}" dt="2024-09-16T14:11:33.983" v="2425" actId="47"/>
        <pc:sldMkLst>
          <pc:docMk/>
          <pc:sldMk cId="1029010228" sldId="2146848419"/>
        </pc:sldMkLst>
      </pc:sldChg>
      <pc:sldChg chg="del">
        <pc:chgData name="Ignacio Atance Muñiz" userId="ea9f8a99-d3d4-4f63-8ebb-f5da863e7dcc" providerId="ADAL" clId="{B27EF303-78D9-4204-902A-0D8511A8CD33}" dt="2024-09-16T14:11:33.983" v="2425" actId="47"/>
        <pc:sldMkLst>
          <pc:docMk/>
          <pc:sldMk cId="4115342868" sldId="2146848420"/>
        </pc:sldMkLst>
      </pc:sldChg>
      <pc:sldChg chg="del">
        <pc:chgData name="Ignacio Atance Muñiz" userId="ea9f8a99-d3d4-4f63-8ebb-f5da863e7dcc" providerId="ADAL" clId="{B27EF303-78D9-4204-902A-0D8511A8CD33}" dt="2024-09-16T14:11:33.983" v="2425" actId="47"/>
        <pc:sldMkLst>
          <pc:docMk/>
          <pc:sldMk cId="3661950957" sldId="2146848421"/>
        </pc:sldMkLst>
      </pc:sldChg>
      <pc:sldChg chg="addSp delSp modSp mod">
        <pc:chgData name="Ignacio Atance Muñiz" userId="ea9f8a99-d3d4-4f63-8ebb-f5da863e7dcc" providerId="ADAL" clId="{B27EF303-78D9-4204-902A-0D8511A8CD33}" dt="2024-09-16T13:42:01.839" v="1376" actId="114"/>
        <pc:sldMkLst>
          <pc:docMk/>
          <pc:sldMk cId="1614704125" sldId="2146848423"/>
        </pc:sldMkLst>
        <pc:spChg chg="del">
          <ac:chgData name="Ignacio Atance Muñiz" userId="ea9f8a99-d3d4-4f63-8ebb-f5da863e7dcc" providerId="ADAL" clId="{B27EF303-78D9-4204-902A-0D8511A8CD33}" dt="2024-09-16T13:37:44.963" v="1067" actId="478"/>
          <ac:spMkLst>
            <pc:docMk/>
            <pc:sldMk cId="1614704125" sldId="2146848423"/>
            <ac:spMk id="7" creationId="{108C1A48-97F6-93B0-6AAB-1A79BA6F3BC1}"/>
          </ac:spMkLst>
        </pc:spChg>
        <pc:spChg chg="add del mod">
          <ac:chgData name="Ignacio Atance Muñiz" userId="ea9f8a99-d3d4-4f63-8ebb-f5da863e7dcc" providerId="ADAL" clId="{B27EF303-78D9-4204-902A-0D8511A8CD33}" dt="2024-09-16T13:40:49.550" v="1224" actId="478"/>
          <ac:spMkLst>
            <pc:docMk/>
            <pc:sldMk cId="1614704125" sldId="2146848423"/>
            <ac:spMk id="12" creationId="{E6C109F1-0812-44B2-2B5F-042F5FABD265}"/>
          </ac:spMkLst>
        </pc:spChg>
        <pc:spChg chg="add del mod">
          <ac:chgData name="Ignacio Atance Muñiz" userId="ea9f8a99-d3d4-4f63-8ebb-f5da863e7dcc" providerId="ADAL" clId="{B27EF303-78D9-4204-902A-0D8511A8CD33}" dt="2024-09-16T13:40:58.228" v="1228" actId="22"/>
          <ac:spMkLst>
            <pc:docMk/>
            <pc:sldMk cId="1614704125" sldId="2146848423"/>
            <ac:spMk id="14" creationId="{58F61BD6-FA89-A03F-DAE9-F876B952C7A9}"/>
          </ac:spMkLst>
        </pc:spChg>
        <pc:spChg chg="add mod">
          <ac:chgData name="Ignacio Atance Muñiz" userId="ea9f8a99-d3d4-4f63-8ebb-f5da863e7dcc" providerId="ADAL" clId="{B27EF303-78D9-4204-902A-0D8511A8CD33}" dt="2024-09-16T13:42:01.839" v="1376" actId="114"/>
          <ac:spMkLst>
            <pc:docMk/>
            <pc:sldMk cId="1614704125" sldId="2146848423"/>
            <ac:spMk id="15" creationId="{E5901E15-BFD7-D473-34DF-9DF267EB655C}"/>
          </ac:spMkLst>
        </pc:spChg>
        <pc:spChg chg="del">
          <ac:chgData name="Ignacio Atance Muñiz" userId="ea9f8a99-d3d4-4f63-8ebb-f5da863e7dcc" providerId="ADAL" clId="{B27EF303-78D9-4204-902A-0D8511A8CD33}" dt="2024-09-16T13:37:38.713" v="1063" actId="478"/>
          <ac:spMkLst>
            <pc:docMk/>
            <pc:sldMk cId="1614704125" sldId="2146848423"/>
            <ac:spMk id="27" creationId="{A8C970EB-593B-479D-A74D-00C01E98620A}"/>
          </ac:spMkLst>
        </pc:spChg>
        <pc:picChg chg="del mod">
          <ac:chgData name="Ignacio Atance Muñiz" userId="ea9f8a99-d3d4-4f63-8ebb-f5da863e7dcc" providerId="ADAL" clId="{B27EF303-78D9-4204-902A-0D8511A8CD33}" dt="2024-09-16T13:37:41.813" v="1066" actId="478"/>
          <ac:picMkLst>
            <pc:docMk/>
            <pc:sldMk cId="1614704125" sldId="2146848423"/>
            <ac:picMk id="4" creationId="{C14BFAD6-E1D8-12A1-512D-3D518E04C01E}"/>
          </ac:picMkLst>
        </pc:picChg>
        <pc:picChg chg="del mod">
          <ac:chgData name="Ignacio Atance Muñiz" userId="ea9f8a99-d3d4-4f63-8ebb-f5da863e7dcc" providerId="ADAL" clId="{B27EF303-78D9-4204-902A-0D8511A8CD33}" dt="2024-09-16T13:37:41.813" v="1066" actId="478"/>
          <ac:picMkLst>
            <pc:docMk/>
            <pc:sldMk cId="1614704125" sldId="2146848423"/>
            <ac:picMk id="5" creationId="{984A8182-A84C-E207-BA8D-73EE75D134F7}"/>
          </ac:picMkLst>
        </pc:picChg>
        <pc:picChg chg="add mod">
          <ac:chgData name="Ignacio Atance Muñiz" userId="ea9f8a99-d3d4-4f63-8ebb-f5da863e7dcc" providerId="ADAL" clId="{B27EF303-78D9-4204-902A-0D8511A8CD33}" dt="2024-09-16T13:41:30.744" v="1351" actId="1076"/>
          <ac:picMkLst>
            <pc:docMk/>
            <pc:sldMk cId="1614704125" sldId="2146848423"/>
            <ac:picMk id="8" creationId="{8DEB5B58-F167-6608-8791-04D491652E90}"/>
          </ac:picMkLst>
        </pc:picChg>
        <pc:picChg chg="add mod">
          <ac:chgData name="Ignacio Atance Muñiz" userId="ea9f8a99-d3d4-4f63-8ebb-f5da863e7dcc" providerId="ADAL" clId="{B27EF303-78D9-4204-902A-0D8511A8CD33}" dt="2024-09-16T13:41:36.732" v="1355" actId="1035"/>
          <ac:picMkLst>
            <pc:docMk/>
            <pc:sldMk cId="1614704125" sldId="2146848423"/>
            <ac:picMk id="10" creationId="{FD0197A0-603B-A944-C3E1-EB660764B12C}"/>
          </ac:picMkLst>
        </pc:picChg>
      </pc:sldChg>
      <pc:sldChg chg="addSp delSp modSp add del mod">
        <pc:chgData name="Ignacio Atance Muñiz" userId="ea9f8a99-d3d4-4f63-8ebb-f5da863e7dcc" providerId="ADAL" clId="{B27EF303-78D9-4204-902A-0D8511A8CD33}" dt="2024-09-16T13:21:09.006" v="508" actId="478"/>
        <pc:sldMkLst>
          <pc:docMk/>
          <pc:sldMk cId="3068479841" sldId="2146848424"/>
        </pc:sldMkLst>
        <pc:spChg chg="add del mod">
          <ac:chgData name="Ignacio Atance Muñiz" userId="ea9f8a99-d3d4-4f63-8ebb-f5da863e7dcc" providerId="ADAL" clId="{B27EF303-78D9-4204-902A-0D8511A8CD33}" dt="2024-09-16T13:21:09.006" v="508" actId="478"/>
          <ac:spMkLst>
            <pc:docMk/>
            <pc:sldMk cId="3068479841" sldId="2146848424"/>
            <ac:spMk id="7" creationId="{8876E30C-8488-052B-919D-E8A9AC9F5209}"/>
          </ac:spMkLst>
        </pc:spChg>
        <pc:spChg chg="del">
          <ac:chgData name="Ignacio Atance Muñiz" userId="ea9f8a99-d3d4-4f63-8ebb-f5da863e7dcc" providerId="ADAL" clId="{B27EF303-78D9-4204-902A-0D8511A8CD33}" dt="2024-09-16T13:15:23.037" v="249" actId="478"/>
          <ac:spMkLst>
            <pc:docMk/>
            <pc:sldMk cId="3068479841" sldId="2146848424"/>
            <ac:spMk id="27" creationId="{A8C970EB-593B-479D-A74D-00C01E98620A}"/>
          </ac:spMkLst>
        </pc:spChg>
        <pc:picChg chg="add del mod">
          <ac:chgData name="Ignacio Atance Muñiz" userId="ea9f8a99-d3d4-4f63-8ebb-f5da863e7dcc" providerId="ADAL" clId="{B27EF303-78D9-4204-902A-0D8511A8CD33}" dt="2024-09-16T13:16:48.931" v="253" actId="478"/>
          <ac:picMkLst>
            <pc:docMk/>
            <pc:sldMk cId="3068479841" sldId="2146848424"/>
            <ac:picMk id="3" creationId="{124121ED-3044-FF13-6B62-43E79E934F08}"/>
          </ac:picMkLst>
        </pc:picChg>
        <pc:picChg chg="add mod">
          <ac:chgData name="Ignacio Atance Muñiz" userId="ea9f8a99-d3d4-4f63-8ebb-f5da863e7dcc" providerId="ADAL" clId="{B27EF303-78D9-4204-902A-0D8511A8CD33}" dt="2024-09-16T13:16:58.944" v="297" actId="1036"/>
          <ac:picMkLst>
            <pc:docMk/>
            <pc:sldMk cId="3068479841" sldId="2146848424"/>
            <ac:picMk id="5" creationId="{111C4835-6E06-7012-08E1-56910489D6C8}"/>
          </ac:picMkLst>
        </pc:picChg>
        <pc:picChg chg="del">
          <ac:chgData name="Ignacio Atance Muñiz" userId="ea9f8a99-d3d4-4f63-8ebb-f5da863e7dcc" providerId="ADAL" clId="{B27EF303-78D9-4204-902A-0D8511A8CD33}" dt="2024-09-16T13:15:23.037" v="249" actId="478"/>
          <ac:picMkLst>
            <pc:docMk/>
            <pc:sldMk cId="3068479841" sldId="2146848424"/>
            <ac:picMk id="53" creationId="{A36566A0-EF76-2C99-C316-9FAB5DFC5886}"/>
          </ac:picMkLst>
        </pc:picChg>
      </pc:sldChg>
      <pc:sldChg chg="addSp delSp modSp mod ord modAnim">
        <pc:chgData name="Ignacio Atance Muñiz" userId="ea9f8a99-d3d4-4f63-8ebb-f5da863e7dcc" providerId="ADAL" clId="{B27EF303-78D9-4204-902A-0D8511A8CD33}" dt="2024-09-16T15:49:25.678" v="3369"/>
        <pc:sldMkLst>
          <pc:docMk/>
          <pc:sldMk cId="692935145" sldId="2146848425"/>
        </pc:sldMkLst>
        <pc:spChg chg="del">
          <ac:chgData name="Ignacio Atance Muñiz" userId="ea9f8a99-d3d4-4f63-8ebb-f5da863e7dcc" providerId="ADAL" clId="{B27EF303-78D9-4204-902A-0D8511A8CD33}" dt="2024-09-16T14:10:44.528" v="2422" actId="478"/>
          <ac:spMkLst>
            <pc:docMk/>
            <pc:sldMk cId="692935145" sldId="2146848425"/>
            <ac:spMk id="27" creationId="{A8C970EB-593B-479D-A74D-00C01E98620A}"/>
          </ac:spMkLst>
        </pc:spChg>
        <pc:picChg chg="add mod">
          <ac:chgData name="Ignacio Atance Muñiz" userId="ea9f8a99-d3d4-4f63-8ebb-f5da863e7dcc" providerId="ADAL" clId="{B27EF303-78D9-4204-902A-0D8511A8CD33}" dt="2024-09-16T14:13:53.139" v="2447" actId="1038"/>
          <ac:picMkLst>
            <pc:docMk/>
            <pc:sldMk cId="692935145" sldId="2146848425"/>
            <ac:picMk id="4" creationId="{6D6362AD-77A1-D87D-F2EE-8E96BFA9BF85}"/>
          </ac:picMkLst>
        </pc:picChg>
        <pc:picChg chg="del">
          <ac:chgData name="Ignacio Atance Muñiz" userId="ea9f8a99-d3d4-4f63-8ebb-f5da863e7dcc" providerId="ADAL" clId="{B27EF303-78D9-4204-902A-0D8511A8CD33}" dt="2024-09-16T14:10:44.528" v="2422" actId="478"/>
          <ac:picMkLst>
            <pc:docMk/>
            <pc:sldMk cId="692935145" sldId="2146848425"/>
            <ac:picMk id="53" creationId="{A36566A0-EF76-2C99-C316-9FAB5DFC5886}"/>
          </ac:picMkLst>
        </pc:picChg>
      </pc:sldChg>
      <pc:sldChg chg="del">
        <pc:chgData name="Ignacio Atance Muñiz" userId="ea9f8a99-d3d4-4f63-8ebb-f5da863e7dcc" providerId="ADAL" clId="{B27EF303-78D9-4204-902A-0D8511A8CD33}" dt="2024-09-16T14:41:51.494" v="3367" actId="47"/>
        <pc:sldMkLst>
          <pc:docMk/>
          <pc:sldMk cId="739619756" sldId="2146848426"/>
        </pc:sldMkLst>
      </pc:sldChg>
      <pc:sldChg chg="del">
        <pc:chgData name="Ignacio Atance Muñiz" userId="ea9f8a99-d3d4-4f63-8ebb-f5da863e7dcc" providerId="ADAL" clId="{B27EF303-78D9-4204-902A-0D8511A8CD33}" dt="2024-09-16T14:11:33.983" v="2425" actId="47"/>
        <pc:sldMkLst>
          <pc:docMk/>
          <pc:sldMk cId="4035746344" sldId="2146848427"/>
        </pc:sldMkLst>
      </pc:sldChg>
      <pc:sldChg chg="del">
        <pc:chgData name="Ignacio Atance Muñiz" userId="ea9f8a99-d3d4-4f63-8ebb-f5da863e7dcc" providerId="ADAL" clId="{B27EF303-78D9-4204-902A-0D8511A8CD33}" dt="2024-09-16T14:41:49.494" v="3366" actId="47"/>
        <pc:sldMkLst>
          <pc:docMk/>
          <pc:sldMk cId="217526951" sldId="2146848428"/>
        </pc:sldMkLst>
      </pc:sldChg>
      <pc:sldChg chg="del">
        <pc:chgData name="Ignacio Atance Muñiz" userId="ea9f8a99-d3d4-4f63-8ebb-f5da863e7dcc" providerId="ADAL" clId="{B27EF303-78D9-4204-902A-0D8511A8CD33}" dt="2024-09-16T14:33:56.052" v="2564" actId="47"/>
        <pc:sldMkLst>
          <pc:docMk/>
          <pc:sldMk cId="142478699" sldId="2146848429"/>
        </pc:sldMkLst>
      </pc:sldChg>
      <pc:sldChg chg="addSp delSp modSp add mod">
        <pc:chgData name="Ignacio Atance Muñiz" userId="ea9f8a99-d3d4-4f63-8ebb-f5da863e7dcc" providerId="ADAL" clId="{B27EF303-78D9-4204-902A-0D8511A8CD33}" dt="2024-09-16T13:25:40.302" v="785" actId="1038"/>
        <pc:sldMkLst>
          <pc:docMk/>
          <pc:sldMk cId="3252895366" sldId="2146848430"/>
        </pc:sldMkLst>
        <pc:spChg chg="del mod">
          <ac:chgData name="Ignacio Atance Muñiz" userId="ea9f8a99-d3d4-4f63-8ebb-f5da863e7dcc" providerId="ADAL" clId="{B27EF303-78D9-4204-902A-0D8511A8CD33}" dt="2024-09-16T13:24:09.712" v="721" actId="478"/>
          <ac:spMkLst>
            <pc:docMk/>
            <pc:sldMk cId="3252895366" sldId="2146848430"/>
            <ac:spMk id="3" creationId="{1F8FC074-23B5-5646-4712-BA02EB50A3D0}"/>
          </ac:spMkLst>
        </pc:spChg>
        <pc:spChg chg="del mod">
          <ac:chgData name="Ignacio Atance Muñiz" userId="ea9f8a99-d3d4-4f63-8ebb-f5da863e7dcc" providerId="ADAL" clId="{B27EF303-78D9-4204-902A-0D8511A8CD33}" dt="2024-09-16T13:24:09.712" v="721" actId="478"/>
          <ac:spMkLst>
            <pc:docMk/>
            <pc:sldMk cId="3252895366" sldId="2146848430"/>
            <ac:spMk id="4" creationId="{E9EB870E-C546-D29C-EEFA-8B939AABF926}"/>
          </ac:spMkLst>
        </pc:spChg>
        <pc:spChg chg="del">
          <ac:chgData name="Ignacio Atance Muñiz" userId="ea9f8a99-d3d4-4f63-8ebb-f5da863e7dcc" providerId="ADAL" clId="{B27EF303-78D9-4204-902A-0D8511A8CD33}" dt="2024-09-16T13:24:17.511" v="723" actId="478"/>
          <ac:spMkLst>
            <pc:docMk/>
            <pc:sldMk cId="3252895366" sldId="2146848430"/>
            <ac:spMk id="5" creationId="{22E74A34-408D-74D1-6EC8-7FAFC10860BF}"/>
          </ac:spMkLst>
        </pc:spChg>
        <pc:spChg chg="del">
          <ac:chgData name="Ignacio Atance Muñiz" userId="ea9f8a99-d3d4-4f63-8ebb-f5da863e7dcc" providerId="ADAL" clId="{B27EF303-78D9-4204-902A-0D8511A8CD33}" dt="2024-09-16T13:24:14.242" v="722" actId="478"/>
          <ac:spMkLst>
            <pc:docMk/>
            <pc:sldMk cId="3252895366" sldId="2146848430"/>
            <ac:spMk id="16" creationId="{160F14A0-00E4-DC16-2422-749A982F0C18}"/>
          </ac:spMkLst>
        </pc:spChg>
        <pc:spChg chg="del mod">
          <ac:chgData name="Ignacio Atance Muñiz" userId="ea9f8a99-d3d4-4f63-8ebb-f5da863e7dcc" providerId="ADAL" clId="{B27EF303-78D9-4204-902A-0D8511A8CD33}" dt="2024-09-16T13:24:09.712" v="721" actId="478"/>
          <ac:spMkLst>
            <pc:docMk/>
            <pc:sldMk cId="3252895366" sldId="2146848430"/>
            <ac:spMk id="17" creationId="{D05074A8-D4B0-C0D0-96BE-3A4BDCE68E6B}"/>
          </ac:spMkLst>
        </pc:spChg>
        <pc:spChg chg="mod">
          <ac:chgData name="Ignacio Atance Muñiz" userId="ea9f8a99-d3d4-4f63-8ebb-f5da863e7dcc" providerId="ADAL" clId="{B27EF303-78D9-4204-902A-0D8511A8CD33}" dt="2024-09-16T13:25:05.163" v="731" actId="1035"/>
          <ac:spMkLst>
            <pc:docMk/>
            <pc:sldMk cId="3252895366" sldId="2146848430"/>
            <ac:spMk id="27" creationId="{A8C970EB-593B-479D-A74D-00C01E98620A}"/>
          </ac:spMkLst>
        </pc:spChg>
        <pc:spChg chg="del mod">
          <ac:chgData name="Ignacio Atance Muñiz" userId="ea9f8a99-d3d4-4f63-8ebb-f5da863e7dcc" providerId="ADAL" clId="{B27EF303-78D9-4204-902A-0D8511A8CD33}" dt="2024-09-16T13:24:09.712" v="721" actId="478"/>
          <ac:spMkLst>
            <pc:docMk/>
            <pc:sldMk cId="3252895366" sldId="2146848430"/>
            <ac:spMk id="28" creationId="{7ABC8737-2839-4ED9-ACB9-4FB0BFBD1FE5}"/>
          </ac:spMkLst>
        </pc:spChg>
        <pc:picChg chg="add mod">
          <ac:chgData name="Ignacio Atance Muñiz" userId="ea9f8a99-d3d4-4f63-8ebb-f5da863e7dcc" providerId="ADAL" clId="{B27EF303-78D9-4204-902A-0D8511A8CD33}" dt="2024-09-16T13:24:56.930" v="726" actId="1076"/>
          <ac:picMkLst>
            <pc:docMk/>
            <pc:sldMk cId="3252895366" sldId="2146848430"/>
            <ac:picMk id="8" creationId="{F7832FC1-E6D0-D251-FA31-EBE2D78AAF4E}"/>
          </ac:picMkLst>
        </pc:picChg>
        <pc:picChg chg="del">
          <ac:chgData name="Ignacio Atance Muñiz" userId="ea9f8a99-d3d4-4f63-8ebb-f5da863e7dcc" providerId="ADAL" clId="{B27EF303-78D9-4204-902A-0D8511A8CD33}" dt="2024-09-16T13:24:17.511" v="723" actId="478"/>
          <ac:picMkLst>
            <pc:docMk/>
            <pc:sldMk cId="3252895366" sldId="2146848430"/>
            <ac:picMk id="9" creationId="{20BF1CC5-4FD3-1912-B2FE-7001C9D3D8DC}"/>
          </ac:picMkLst>
        </pc:picChg>
        <pc:picChg chg="del">
          <ac:chgData name="Ignacio Atance Muñiz" userId="ea9f8a99-d3d4-4f63-8ebb-f5da863e7dcc" providerId="ADAL" clId="{B27EF303-78D9-4204-902A-0D8511A8CD33}" dt="2024-09-16T13:24:14.242" v="722" actId="478"/>
          <ac:picMkLst>
            <pc:docMk/>
            <pc:sldMk cId="3252895366" sldId="2146848430"/>
            <ac:picMk id="11" creationId="{C09D100F-C864-EF40-8A50-3EC4ACF2245F}"/>
          </ac:picMkLst>
        </pc:picChg>
        <pc:picChg chg="add mod">
          <ac:chgData name="Ignacio Atance Muñiz" userId="ea9f8a99-d3d4-4f63-8ebb-f5da863e7dcc" providerId="ADAL" clId="{B27EF303-78D9-4204-902A-0D8511A8CD33}" dt="2024-09-16T13:25:40.302" v="785" actId="1038"/>
          <ac:picMkLst>
            <pc:docMk/>
            <pc:sldMk cId="3252895366" sldId="2146848430"/>
            <ac:picMk id="12" creationId="{749BD577-2A9F-75CA-0835-EE455E04D34F}"/>
          </ac:picMkLst>
        </pc:picChg>
        <pc:picChg chg="del">
          <ac:chgData name="Ignacio Atance Muñiz" userId="ea9f8a99-d3d4-4f63-8ebb-f5da863e7dcc" providerId="ADAL" clId="{B27EF303-78D9-4204-902A-0D8511A8CD33}" dt="2024-09-16T13:24:14.242" v="722" actId="478"/>
          <ac:picMkLst>
            <pc:docMk/>
            <pc:sldMk cId="3252895366" sldId="2146848430"/>
            <ac:picMk id="13" creationId="{9B29E068-B995-4A22-1396-ACCFCF169A75}"/>
          </ac:picMkLst>
        </pc:picChg>
        <pc:picChg chg="del">
          <ac:chgData name="Ignacio Atance Muñiz" userId="ea9f8a99-d3d4-4f63-8ebb-f5da863e7dcc" providerId="ADAL" clId="{B27EF303-78D9-4204-902A-0D8511A8CD33}" dt="2024-09-16T13:24:14.242" v="722" actId="478"/>
          <ac:picMkLst>
            <pc:docMk/>
            <pc:sldMk cId="3252895366" sldId="2146848430"/>
            <ac:picMk id="15" creationId="{CF1ED650-3DB0-30B0-6005-C3DCD3238887}"/>
          </ac:picMkLst>
        </pc:picChg>
        <pc:picChg chg="del mod">
          <ac:chgData name="Ignacio Atance Muñiz" userId="ea9f8a99-d3d4-4f63-8ebb-f5da863e7dcc" providerId="ADAL" clId="{B27EF303-78D9-4204-902A-0D8511A8CD33}" dt="2024-09-16T13:24:09.712" v="721" actId="478"/>
          <ac:picMkLst>
            <pc:docMk/>
            <pc:sldMk cId="3252895366" sldId="2146848430"/>
            <ac:picMk id="18" creationId="{AE47B14A-91F2-FCDF-0BD5-453C0E533B39}"/>
          </ac:picMkLst>
        </pc:picChg>
        <pc:picChg chg="del mod">
          <ac:chgData name="Ignacio Atance Muñiz" userId="ea9f8a99-d3d4-4f63-8ebb-f5da863e7dcc" providerId="ADAL" clId="{B27EF303-78D9-4204-902A-0D8511A8CD33}" dt="2024-09-16T13:24:09.712" v="721" actId="478"/>
          <ac:picMkLst>
            <pc:docMk/>
            <pc:sldMk cId="3252895366" sldId="2146848430"/>
            <ac:picMk id="19" creationId="{F29F028C-3DF1-4D83-E275-8B3EE77308AE}"/>
          </ac:picMkLst>
        </pc:picChg>
      </pc:sldChg>
      <pc:sldChg chg="add del">
        <pc:chgData name="Ignacio Atance Muñiz" userId="ea9f8a99-d3d4-4f63-8ebb-f5da863e7dcc" providerId="ADAL" clId="{B27EF303-78D9-4204-902A-0D8511A8CD33}" dt="2024-09-16T13:30:21.802" v="887" actId="47"/>
        <pc:sldMkLst>
          <pc:docMk/>
          <pc:sldMk cId="1775131834" sldId="2146848431"/>
        </pc:sldMkLst>
      </pc:sldChg>
      <pc:sldChg chg="addSp delSp modSp add mod">
        <pc:chgData name="Ignacio Atance Muñiz" userId="ea9f8a99-d3d4-4f63-8ebb-f5da863e7dcc" providerId="ADAL" clId="{B27EF303-78D9-4204-902A-0D8511A8CD33}" dt="2024-09-16T13:46:30.135" v="1442" actId="14100"/>
        <pc:sldMkLst>
          <pc:docMk/>
          <pc:sldMk cId="2952596997" sldId="2146848431"/>
        </pc:sldMkLst>
        <pc:spChg chg="del">
          <ac:chgData name="Ignacio Atance Muñiz" userId="ea9f8a99-d3d4-4f63-8ebb-f5da863e7dcc" providerId="ADAL" clId="{B27EF303-78D9-4204-902A-0D8511A8CD33}" dt="2024-09-16T13:44:08.129" v="1378" actId="478"/>
          <ac:spMkLst>
            <pc:docMk/>
            <pc:sldMk cId="2952596997" sldId="2146848431"/>
            <ac:spMk id="15" creationId="{E5901E15-BFD7-D473-34DF-9DF267EB655C}"/>
          </ac:spMkLst>
        </pc:spChg>
        <pc:picChg chg="add mod">
          <ac:chgData name="Ignacio Atance Muñiz" userId="ea9f8a99-d3d4-4f63-8ebb-f5da863e7dcc" providerId="ADAL" clId="{B27EF303-78D9-4204-902A-0D8511A8CD33}" dt="2024-09-16T13:46:18.768" v="1431" actId="14100"/>
          <ac:picMkLst>
            <pc:docMk/>
            <pc:sldMk cId="2952596997" sldId="2146848431"/>
            <ac:picMk id="4" creationId="{BC5C90E5-C653-3B7C-E73C-531B6DBB3D12}"/>
          </ac:picMkLst>
        </pc:picChg>
        <pc:picChg chg="add mod">
          <ac:chgData name="Ignacio Atance Muñiz" userId="ea9f8a99-d3d4-4f63-8ebb-f5da863e7dcc" providerId="ADAL" clId="{B27EF303-78D9-4204-902A-0D8511A8CD33}" dt="2024-09-16T13:46:22.526" v="1440" actId="1035"/>
          <ac:picMkLst>
            <pc:docMk/>
            <pc:sldMk cId="2952596997" sldId="2146848431"/>
            <ac:picMk id="7" creationId="{FD14390F-3398-5685-C981-3CB7E85D06CC}"/>
          </ac:picMkLst>
        </pc:picChg>
        <pc:picChg chg="mod">
          <ac:chgData name="Ignacio Atance Muñiz" userId="ea9f8a99-d3d4-4f63-8ebb-f5da863e7dcc" providerId="ADAL" clId="{B27EF303-78D9-4204-902A-0D8511A8CD33}" dt="2024-09-16T13:46:30.135" v="1442" actId="14100"/>
          <ac:picMkLst>
            <pc:docMk/>
            <pc:sldMk cId="2952596997" sldId="2146848431"/>
            <ac:picMk id="8" creationId="{8DEB5B58-F167-6608-8791-04D491652E90}"/>
          </ac:picMkLst>
        </pc:picChg>
        <pc:picChg chg="del">
          <ac:chgData name="Ignacio Atance Muñiz" userId="ea9f8a99-d3d4-4f63-8ebb-f5da863e7dcc" providerId="ADAL" clId="{B27EF303-78D9-4204-902A-0D8511A8CD33}" dt="2024-09-16T13:44:08.129" v="1378" actId="478"/>
          <ac:picMkLst>
            <pc:docMk/>
            <pc:sldMk cId="2952596997" sldId="2146848431"/>
            <ac:picMk id="10" creationId="{FD0197A0-603B-A944-C3E1-EB660764B12C}"/>
          </ac:picMkLst>
        </pc:picChg>
      </pc:sldChg>
      <pc:sldChg chg="addSp delSp modSp add mod modAnim">
        <pc:chgData name="Ignacio Atance Muñiz" userId="ea9f8a99-d3d4-4f63-8ebb-f5da863e7dcc" providerId="ADAL" clId="{B27EF303-78D9-4204-902A-0D8511A8CD33}" dt="2024-09-16T15:50:48.766" v="3373"/>
        <pc:sldMkLst>
          <pc:docMk/>
          <pc:sldMk cId="792912585" sldId="2146848432"/>
        </pc:sldMkLst>
        <pc:spChg chg="mod">
          <ac:chgData name="Ignacio Atance Muñiz" userId="ea9f8a99-d3d4-4f63-8ebb-f5da863e7dcc" providerId="ADAL" clId="{B27EF303-78D9-4204-902A-0D8511A8CD33}" dt="2024-09-16T14:00:26.190" v="2182" actId="3626"/>
          <ac:spMkLst>
            <pc:docMk/>
            <pc:sldMk cId="792912585" sldId="2146848432"/>
            <ac:spMk id="16" creationId="{25A5B6A9-E9D0-BB2E-CA09-7244FC5226C9}"/>
          </ac:spMkLst>
        </pc:spChg>
        <pc:picChg chg="add mod">
          <ac:chgData name="Ignacio Atance Muñiz" userId="ea9f8a99-d3d4-4f63-8ebb-f5da863e7dcc" providerId="ADAL" clId="{B27EF303-78D9-4204-902A-0D8511A8CD33}" dt="2024-09-16T13:59:10.888" v="2056" actId="1037"/>
          <ac:picMkLst>
            <pc:docMk/>
            <pc:sldMk cId="792912585" sldId="2146848432"/>
            <ac:picMk id="5" creationId="{C6EBC6DF-5F38-AC42-3F19-4A8761C3366C}"/>
          </ac:picMkLst>
        </pc:picChg>
        <pc:picChg chg="add mod">
          <ac:chgData name="Ignacio Atance Muñiz" userId="ea9f8a99-d3d4-4f63-8ebb-f5da863e7dcc" providerId="ADAL" clId="{B27EF303-78D9-4204-902A-0D8511A8CD33}" dt="2024-09-16T13:59:45.806" v="2107" actId="1037"/>
          <ac:picMkLst>
            <pc:docMk/>
            <pc:sldMk cId="792912585" sldId="2146848432"/>
            <ac:picMk id="8" creationId="{B52AB765-4EE7-B282-0759-5BCE5998327D}"/>
          </ac:picMkLst>
        </pc:picChg>
        <pc:picChg chg="del">
          <ac:chgData name="Ignacio Atance Muñiz" userId="ea9f8a99-d3d4-4f63-8ebb-f5da863e7dcc" providerId="ADAL" clId="{B27EF303-78D9-4204-902A-0D8511A8CD33}" dt="2024-09-16T13:59:13.640" v="2057" actId="478"/>
          <ac:picMkLst>
            <pc:docMk/>
            <pc:sldMk cId="792912585" sldId="2146848432"/>
            <ac:picMk id="13" creationId="{CCFDF464-80D1-24F1-1D38-6426444ED424}"/>
          </ac:picMkLst>
        </pc:picChg>
        <pc:picChg chg="del">
          <ac:chgData name="Ignacio Atance Muñiz" userId="ea9f8a99-d3d4-4f63-8ebb-f5da863e7dcc" providerId="ADAL" clId="{B27EF303-78D9-4204-902A-0D8511A8CD33}" dt="2024-09-16T13:58:47.918" v="1984" actId="478"/>
          <ac:picMkLst>
            <pc:docMk/>
            <pc:sldMk cId="792912585" sldId="2146848432"/>
            <ac:picMk id="15" creationId="{92B11D7B-C3DD-FD26-DBA9-6638D6664DAD}"/>
          </ac:picMkLst>
        </pc:picChg>
      </pc:sldChg>
      <pc:sldChg chg="addSp delSp modSp add mod">
        <pc:chgData name="Ignacio Atance Muñiz" userId="ea9f8a99-d3d4-4f63-8ebb-f5da863e7dcc" providerId="ADAL" clId="{B27EF303-78D9-4204-902A-0D8511A8CD33}" dt="2024-09-16T14:08:57.148" v="2421"/>
        <pc:sldMkLst>
          <pc:docMk/>
          <pc:sldMk cId="2671974004" sldId="2146848433"/>
        </pc:sldMkLst>
        <pc:spChg chg="mod">
          <ac:chgData name="Ignacio Atance Muñiz" userId="ea9f8a99-d3d4-4f63-8ebb-f5da863e7dcc" providerId="ADAL" clId="{B27EF303-78D9-4204-902A-0D8511A8CD33}" dt="2024-09-16T14:08:25.620" v="2420" actId="1076"/>
          <ac:spMkLst>
            <pc:docMk/>
            <pc:sldMk cId="2671974004" sldId="2146848433"/>
            <ac:spMk id="3" creationId="{38552641-1033-45EE-9304-4631F05675AE}"/>
          </ac:spMkLst>
        </pc:spChg>
        <pc:spChg chg="mod">
          <ac:chgData name="Ignacio Atance Muñiz" userId="ea9f8a99-d3d4-4f63-8ebb-f5da863e7dcc" providerId="ADAL" clId="{B27EF303-78D9-4204-902A-0D8511A8CD33}" dt="2024-09-16T14:07:13.209" v="2278" actId="1036"/>
          <ac:spMkLst>
            <pc:docMk/>
            <pc:sldMk cId="2671974004" sldId="2146848433"/>
            <ac:spMk id="4" creationId="{6C48A3F2-034C-DE59-A819-8A96BE392EAA}"/>
          </ac:spMkLst>
        </pc:spChg>
        <pc:spChg chg="mod">
          <ac:chgData name="Ignacio Atance Muñiz" userId="ea9f8a99-d3d4-4f63-8ebb-f5da863e7dcc" providerId="ADAL" clId="{B27EF303-78D9-4204-902A-0D8511A8CD33}" dt="2024-09-16T14:07:13.209" v="2278" actId="1036"/>
          <ac:spMkLst>
            <pc:docMk/>
            <pc:sldMk cId="2671974004" sldId="2146848433"/>
            <ac:spMk id="5" creationId="{5DB5FC6B-0798-2979-06C8-A251811B9373}"/>
          </ac:spMkLst>
        </pc:spChg>
        <pc:spChg chg="mod">
          <ac:chgData name="Ignacio Atance Muñiz" userId="ea9f8a99-d3d4-4f63-8ebb-f5da863e7dcc" providerId="ADAL" clId="{B27EF303-78D9-4204-902A-0D8511A8CD33}" dt="2024-09-16T14:07:13.209" v="2278" actId="1036"/>
          <ac:spMkLst>
            <pc:docMk/>
            <pc:sldMk cId="2671974004" sldId="2146848433"/>
            <ac:spMk id="7" creationId="{319A1778-F32A-B431-A11F-61BD2A5737F1}"/>
          </ac:spMkLst>
        </pc:spChg>
        <pc:spChg chg="del">
          <ac:chgData name="Ignacio Atance Muñiz" userId="ea9f8a99-d3d4-4f63-8ebb-f5da863e7dcc" providerId="ADAL" clId="{B27EF303-78D9-4204-902A-0D8511A8CD33}" dt="2024-09-16T14:06:34.646" v="2184" actId="478"/>
          <ac:spMkLst>
            <pc:docMk/>
            <pc:sldMk cId="2671974004" sldId="2146848433"/>
            <ac:spMk id="8" creationId="{D978DB55-9D1E-E61D-A701-E2DD09E206F8}"/>
          </ac:spMkLst>
        </pc:spChg>
        <pc:spChg chg="mod">
          <ac:chgData name="Ignacio Atance Muñiz" userId="ea9f8a99-d3d4-4f63-8ebb-f5da863e7dcc" providerId="ADAL" clId="{B27EF303-78D9-4204-902A-0D8511A8CD33}" dt="2024-09-16T14:07:20.004" v="2298" actId="1036"/>
          <ac:spMkLst>
            <pc:docMk/>
            <pc:sldMk cId="2671974004" sldId="2146848433"/>
            <ac:spMk id="9" creationId="{29787087-C53F-2377-4DEB-0DB400E3B18D}"/>
          </ac:spMkLst>
        </pc:spChg>
        <pc:spChg chg="mod">
          <ac:chgData name="Ignacio Atance Muñiz" userId="ea9f8a99-d3d4-4f63-8ebb-f5da863e7dcc" providerId="ADAL" clId="{B27EF303-78D9-4204-902A-0D8511A8CD33}" dt="2024-09-16T14:07:20.004" v="2298" actId="1036"/>
          <ac:spMkLst>
            <pc:docMk/>
            <pc:sldMk cId="2671974004" sldId="2146848433"/>
            <ac:spMk id="10" creationId="{FD989D1F-AFDD-265A-68FC-68C59999EE49}"/>
          </ac:spMkLst>
        </pc:spChg>
        <pc:spChg chg="mod">
          <ac:chgData name="Ignacio Atance Muñiz" userId="ea9f8a99-d3d4-4f63-8ebb-f5da863e7dcc" providerId="ADAL" clId="{B27EF303-78D9-4204-902A-0D8511A8CD33}" dt="2024-09-16T14:07:20.004" v="2298" actId="1036"/>
          <ac:spMkLst>
            <pc:docMk/>
            <pc:sldMk cId="2671974004" sldId="2146848433"/>
            <ac:spMk id="11" creationId="{9784CAD4-6483-211C-4842-8316C5302057}"/>
          </ac:spMkLst>
        </pc:spChg>
        <pc:spChg chg="del">
          <ac:chgData name="Ignacio Atance Muñiz" userId="ea9f8a99-d3d4-4f63-8ebb-f5da863e7dcc" providerId="ADAL" clId="{B27EF303-78D9-4204-902A-0D8511A8CD33}" dt="2024-09-16T14:06:36.739" v="2185" actId="478"/>
          <ac:spMkLst>
            <pc:docMk/>
            <pc:sldMk cId="2671974004" sldId="2146848433"/>
            <ac:spMk id="12" creationId="{F8F2974C-5BD6-3045-6B82-61DDA5945F67}"/>
          </ac:spMkLst>
        </pc:spChg>
        <pc:spChg chg="add mod">
          <ac:chgData name="Ignacio Atance Muñiz" userId="ea9f8a99-d3d4-4f63-8ebb-f5da863e7dcc" providerId="ADAL" clId="{B27EF303-78D9-4204-902A-0D8511A8CD33}" dt="2024-09-16T14:08:57.148" v="2421"/>
          <ac:spMkLst>
            <pc:docMk/>
            <pc:sldMk cId="2671974004" sldId="2146848433"/>
            <ac:spMk id="13" creationId="{A820348A-3605-9E41-4E4E-0BDD319FB22B}"/>
          </ac:spMkLst>
        </pc:spChg>
        <pc:spChg chg="mod">
          <ac:chgData name="Ignacio Atance Muñiz" userId="ea9f8a99-d3d4-4f63-8ebb-f5da863e7dcc" providerId="ADAL" clId="{B27EF303-78D9-4204-902A-0D8511A8CD33}" dt="2024-09-16T14:07:13.209" v="2278" actId="1036"/>
          <ac:spMkLst>
            <pc:docMk/>
            <pc:sldMk cId="2671974004" sldId="2146848433"/>
            <ac:spMk id="14" creationId="{54F0CEDD-2794-DDA7-3F47-01166B7715DE}"/>
          </ac:spMkLst>
        </pc:spChg>
        <pc:spChg chg="mod">
          <ac:chgData name="Ignacio Atance Muñiz" userId="ea9f8a99-d3d4-4f63-8ebb-f5da863e7dcc" providerId="ADAL" clId="{B27EF303-78D9-4204-902A-0D8511A8CD33}" dt="2024-09-16T14:07:35.790" v="2330" actId="20577"/>
          <ac:spMkLst>
            <pc:docMk/>
            <pc:sldMk cId="2671974004" sldId="2146848433"/>
            <ac:spMk id="15" creationId="{012AF45D-CF71-44E4-8DDA-336EE733B6AB}"/>
          </ac:spMkLst>
        </pc:spChg>
        <pc:spChg chg="mod">
          <ac:chgData name="Ignacio Atance Muñiz" userId="ea9f8a99-d3d4-4f63-8ebb-f5da863e7dcc" providerId="ADAL" clId="{B27EF303-78D9-4204-902A-0D8511A8CD33}" dt="2024-09-16T14:07:13.209" v="2278" actId="1036"/>
          <ac:spMkLst>
            <pc:docMk/>
            <pc:sldMk cId="2671974004" sldId="2146848433"/>
            <ac:spMk id="17" creationId="{AA5512E9-7239-65E3-B717-51F6EB3773B2}"/>
          </ac:spMkLst>
        </pc:spChg>
        <pc:spChg chg="del">
          <ac:chgData name="Ignacio Atance Muñiz" userId="ea9f8a99-d3d4-4f63-8ebb-f5da863e7dcc" providerId="ADAL" clId="{B27EF303-78D9-4204-902A-0D8511A8CD33}" dt="2024-09-16T14:06:34.646" v="2184" actId="478"/>
          <ac:spMkLst>
            <pc:docMk/>
            <pc:sldMk cId="2671974004" sldId="2146848433"/>
            <ac:spMk id="18" creationId="{B903BD01-A3C4-C869-1D64-F5C01B4749BF}"/>
          </ac:spMkLst>
        </pc:spChg>
        <pc:spChg chg="mod">
          <ac:chgData name="Ignacio Atance Muñiz" userId="ea9f8a99-d3d4-4f63-8ebb-f5da863e7dcc" providerId="ADAL" clId="{B27EF303-78D9-4204-902A-0D8511A8CD33}" dt="2024-09-16T14:08:23.166" v="2419" actId="20577"/>
          <ac:spMkLst>
            <pc:docMk/>
            <pc:sldMk cId="2671974004" sldId="2146848433"/>
            <ac:spMk id="27" creationId="{A8C970EB-593B-479D-A74D-00C01E98620A}"/>
          </ac:spMkLst>
        </pc:spChg>
      </pc:sldChg>
      <pc:sldChg chg="addSp delSp modSp add mod delAnim">
        <pc:chgData name="Ignacio Atance Muñiz" userId="ea9f8a99-d3d4-4f63-8ebb-f5da863e7dcc" providerId="ADAL" clId="{B27EF303-78D9-4204-902A-0D8511A8CD33}" dt="2024-09-16T14:17:30.630" v="2485" actId="1036"/>
        <pc:sldMkLst>
          <pc:docMk/>
          <pc:sldMk cId="2141813054" sldId="2146848434"/>
        </pc:sldMkLst>
        <pc:picChg chg="del">
          <ac:chgData name="Ignacio Atance Muñiz" userId="ea9f8a99-d3d4-4f63-8ebb-f5da863e7dcc" providerId="ADAL" clId="{B27EF303-78D9-4204-902A-0D8511A8CD33}" dt="2024-09-16T14:17:06.865" v="2450" actId="478"/>
          <ac:picMkLst>
            <pc:docMk/>
            <pc:sldMk cId="2141813054" sldId="2146848434"/>
            <ac:picMk id="4" creationId="{6D6362AD-77A1-D87D-F2EE-8E96BFA9BF85}"/>
          </ac:picMkLst>
        </pc:picChg>
        <pc:picChg chg="add mod">
          <ac:chgData name="Ignacio Atance Muñiz" userId="ea9f8a99-d3d4-4f63-8ebb-f5da863e7dcc" providerId="ADAL" clId="{B27EF303-78D9-4204-902A-0D8511A8CD33}" dt="2024-09-16T14:17:30.630" v="2485" actId="1036"/>
          <ac:picMkLst>
            <pc:docMk/>
            <pc:sldMk cId="2141813054" sldId="2146848434"/>
            <ac:picMk id="5" creationId="{027B6B17-89F7-E4CD-3069-DA2BF9462454}"/>
          </ac:picMkLst>
        </pc:picChg>
      </pc:sldChg>
      <pc:sldChg chg="addSp delSp modSp add mod">
        <pc:chgData name="Ignacio Atance Muñiz" userId="ea9f8a99-d3d4-4f63-8ebb-f5da863e7dcc" providerId="ADAL" clId="{B27EF303-78D9-4204-902A-0D8511A8CD33}" dt="2024-09-16T14:18:04.493" v="2527" actId="1036"/>
        <pc:sldMkLst>
          <pc:docMk/>
          <pc:sldMk cId="9900689" sldId="2146848435"/>
        </pc:sldMkLst>
        <pc:picChg chg="add mod">
          <ac:chgData name="Ignacio Atance Muñiz" userId="ea9f8a99-d3d4-4f63-8ebb-f5da863e7dcc" providerId="ADAL" clId="{B27EF303-78D9-4204-902A-0D8511A8CD33}" dt="2024-09-16T14:18:04.493" v="2527" actId="1036"/>
          <ac:picMkLst>
            <pc:docMk/>
            <pc:sldMk cId="9900689" sldId="2146848435"/>
            <ac:picMk id="4" creationId="{D3F27558-E987-A53E-C943-479204BA66DB}"/>
          </ac:picMkLst>
        </pc:picChg>
        <pc:picChg chg="del mod">
          <ac:chgData name="Ignacio Atance Muñiz" userId="ea9f8a99-d3d4-4f63-8ebb-f5da863e7dcc" providerId="ADAL" clId="{B27EF303-78D9-4204-902A-0D8511A8CD33}" dt="2024-09-16T14:17:38.794" v="2488" actId="478"/>
          <ac:picMkLst>
            <pc:docMk/>
            <pc:sldMk cId="9900689" sldId="2146848435"/>
            <ac:picMk id="5" creationId="{027B6B17-89F7-E4CD-3069-DA2BF9462454}"/>
          </ac:picMkLst>
        </pc:picChg>
      </pc:sldChg>
      <pc:sldChg chg="addSp delSp modSp add mod">
        <pc:chgData name="Ignacio Atance Muñiz" userId="ea9f8a99-d3d4-4f63-8ebb-f5da863e7dcc" providerId="ADAL" clId="{B27EF303-78D9-4204-902A-0D8511A8CD33}" dt="2024-09-16T14:20:12.804" v="2553" actId="1037"/>
        <pc:sldMkLst>
          <pc:docMk/>
          <pc:sldMk cId="472681624" sldId="2146848436"/>
        </pc:sldMkLst>
        <pc:picChg chg="del">
          <ac:chgData name="Ignacio Atance Muñiz" userId="ea9f8a99-d3d4-4f63-8ebb-f5da863e7dcc" providerId="ADAL" clId="{B27EF303-78D9-4204-902A-0D8511A8CD33}" dt="2024-09-16T14:18:24.092" v="2529" actId="478"/>
          <ac:picMkLst>
            <pc:docMk/>
            <pc:sldMk cId="472681624" sldId="2146848436"/>
            <ac:picMk id="4" creationId="{D3F27558-E987-A53E-C943-479204BA66DB}"/>
          </ac:picMkLst>
        </pc:picChg>
        <pc:picChg chg="add mod">
          <ac:chgData name="Ignacio Atance Muñiz" userId="ea9f8a99-d3d4-4f63-8ebb-f5da863e7dcc" providerId="ADAL" clId="{B27EF303-78D9-4204-902A-0D8511A8CD33}" dt="2024-09-16T14:20:12.804" v="2553" actId="1037"/>
          <ac:picMkLst>
            <pc:docMk/>
            <pc:sldMk cId="472681624" sldId="2146848436"/>
            <ac:picMk id="5" creationId="{167990B7-43D9-D867-2CF6-74631DC1F4B9}"/>
          </ac:picMkLst>
        </pc:picChg>
      </pc:sldChg>
      <pc:sldChg chg="addSp delSp modSp add mod">
        <pc:chgData name="Ignacio Atance Muñiz" userId="ea9f8a99-d3d4-4f63-8ebb-f5da863e7dcc" providerId="ADAL" clId="{B27EF303-78D9-4204-902A-0D8511A8CD33}" dt="2024-09-16T14:33:13.929" v="2563" actId="1036"/>
        <pc:sldMkLst>
          <pc:docMk/>
          <pc:sldMk cId="3871729944" sldId="2146848437"/>
        </pc:sldMkLst>
        <pc:picChg chg="add mod">
          <ac:chgData name="Ignacio Atance Muñiz" userId="ea9f8a99-d3d4-4f63-8ebb-f5da863e7dcc" providerId="ADAL" clId="{B27EF303-78D9-4204-902A-0D8511A8CD33}" dt="2024-09-16T14:33:13.929" v="2563" actId="1036"/>
          <ac:picMkLst>
            <pc:docMk/>
            <pc:sldMk cId="3871729944" sldId="2146848437"/>
            <ac:picMk id="4" creationId="{F3E5D6CE-00F4-BA34-10D3-1D14C94BDB5B}"/>
          </ac:picMkLst>
        </pc:picChg>
        <pc:picChg chg="del">
          <ac:chgData name="Ignacio Atance Muñiz" userId="ea9f8a99-d3d4-4f63-8ebb-f5da863e7dcc" providerId="ADAL" clId="{B27EF303-78D9-4204-902A-0D8511A8CD33}" dt="2024-09-16T14:20:32.121" v="2557" actId="478"/>
          <ac:picMkLst>
            <pc:docMk/>
            <pc:sldMk cId="3871729944" sldId="2146848437"/>
            <ac:picMk id="5" creationId="{167990B7-43D9-D867-2CF6-74631DC1F4B9}"/>
          </ac:picMkLst>
        </pc:picChg>
      </pc:sldChg>
      <pc:sldMasterChg chg="delSldLayout">
        <pc:chgData name="Ignacio Atance Muñiz" userId="ea9f8a99-d3d4-4f63-8ebb-f5da863e7dcc" providerId="ADAL" clId="{B27EF303-78D9-4204-902A-0D8511A8CD33}" dt="2024-09-16T14:11:33.983" v="2425" actId="47"/>
        <pc:sldMasterMkLst>
          <pc:docMk/>
          <pc:sldMasterMk cId="32664414" sldId="2147483650"/>
        </pc:sldMasterMkLst>
        <pc:sldLayoutChg chg="del">
          <pc:chgData name="Ignacio Atance Muñiz" userId="ea9f8a99-d3d4-4f63-8ebb-f5da863e7dcc" providerId="ADAL" clId="{B27EF303-78D9-4204-902A-0D8511A8CD33}" dt="2024-09-16T14:11:33.983" v="2425" actId="47"/>
          <pc:sldLayoutMkLst>
            <pc:docMk/>
            <pc:sldMasterMk cId="32664414" sldId="2147483650"/>
            <pc:sldLayoutMk cId="1351186510" sldId="214748365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39EB640-DCD9-F245-BDA2-F006E880FC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100822-9D26-074F-B012-CE0CA78485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CDFBB-0FD1-A74D-B8B3-3BAD4CF3FBD6}" type="datetimeFigureOut">
              <a:rPr lang="es-PE" smtClean="0"/>
              <a:t>16/09/2024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673AD2-DCB6-114B-9F7A-034DFEAD3E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EB45236-3956-EA49-BDB6-F2BD43C5DE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EC0C9-068D-4B46-9277-5FD8F81C1B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23599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AE284-83FB-B547-960A-8BC81BA35310}" type="datetimeFigureOut">
              <a:rPr lang="es-PE" smtClean="0"/>
              <a:t>16/09/2024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C0D81-BC35-9942-BC9D-C9790496E6B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384952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C0D81-BC35-9942-BC9D-C9790496E6BD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699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2E7F6-74F2-4D99-B098-573F3F60AFE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750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los factores clásicos que hacían descender este ratio (aumenta la población y desciende la superficie por procesos de urbanización) se han añadido nuevos factores: paso de usos agrarios a energéticos; reconversión de usos agrarios hacia no productivos (renaturalización, biodiversidad)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C0D81-BC35-9942-BC9D-C9790496E6BD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78669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los factores clásicos que hacían descender este ratio (aumenta la población y desciende la superficie por procesos de urbanización) se han añadido nuevos factores: paso de usos agrarios a energéticos; reconversión de usos agrarios hacia no productivos (renaturalización, biodiversidad)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C0D81-BC35-9942-BC9D-C9790496E6BD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0333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C0D81-BC35-9942-BC9D-C9790496E6BD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699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2B94B68-E0C8-8F4A-9E84-BEF9C50EA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6147" y="-50320"/>
            <a:ext cx="9256294" cy="5217883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D223396F-C443-B74E-B698-003EC91EFE6C}"/>
              </a:ext>
            </a:extLst>
          </p:cNvPr>
          <p:cNvSpPr txBox="1"/>
          <p:nvPr userDrawn="1"/>
        </p:nvSpPr>
        <p:spPr>
          <a:xfrm>
            <a:off x="-457199" y="2014874"/>
            <a:ext cx="3542618" cy="207377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r">
              <a:lnSpc>
                <a:spcPts val="2500"/>
              </a:lnSpc>
              <a:tabLst>
                <a:tab pos="914400" algn="l"/>
                <a:tab pos="1143000" algn="l"/>
                <a:tab pos="1993900" algn="l"/>
                <a:tab pos="2260600" algn="l"/>
              </a:tabLst>
            </a:pPr>
            <a:r>
              <a:rPr lang="en-US" altLang="zh-CN" dirty="0"/>
              <a:t>				</a:t>
            </a:r>
            <a:r>
              <a:rPr lang="en-US" altLang="zh-CN" sz="2162" b="1" dirty="0">
                <a:solidFill>
                  <a:srgbClr val="64B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PASADO</a:t>
            </a:r>
          </a:p>
          <a:p>
            <a:pPr algn="r">
              <a:lnSpc>
                <a:spcPts val="2100"/>
              </a:lnSpc>
              <a:tabLst>
                <a:tab pos="914400" algn="l"/>
                <a:tab pos="1143000" algn="l"/>
                <a:tab pos="1993900" algn="l"/>
                <a:tab pos="2260600" algn="l"/>
              </a:tabLs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altLang="zh-CN" sz="2162" b="1" dirty="0">
                <a:solidFill>
                  <a:srgbClr val="B9DB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</a:t>
            </a:r>
          </a:p>
          <a:p>
            <a:pPr algn="r">
              <a:lnSpc>
                <a:spcPts val="2100"/>
              </a:lnSpc>
              <a:tabLst>
                <a:tab pos="914400" algn="l"/>
                <a:tab pos="1143000" algn="l"/>
                <a:tab pos="1993900" algn="l"/>
                <a:tab pos="2260600" algn="l"/>
              </a:tabLs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en-US" altLang="zh-CN" sz="2162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...Y</a:t>
            </a:r>
            <a:r>
              <a:rPr lang="en-US" altLang="zh-CN" sz="216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162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</a:t>
            </a:r>
          </a:p>
          <a:p>
            <a:pPr algn="r">
              <a:lnSpc>
                <a:spcPts val="1000"/>
              </a:lnSpc>
            </a:pPr>
            <a:endParaRPr lang="en-US" altLang="zh-CN" dirty="0"/>
          </a:p>
          <a:p>
            <a:pPr algn="r">
              <a:lnSpc>
                <a:spcPts val="1000"/>
              </a:lnSpc>
            </a:pPr>
            <a:endParaRPr lang="en-US" altLang="zh-CN" dirty="0"/>
          </a:p>
          <a:p>
            <a:pPr algn="r">
              <a:lnSpc>
                <a:spcPts val="1000"/>
              </a:lnSpc>
            </a:pPr>
            <a:endParaRPr lang="en-US" altLang="zh-CN" dirty="0"/>
          </a:p>
          <a:p>
            <a:pPr algn="r"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 algn="r">
              <a:lnSpc>
                <a:spcPts val="2200"/>
              </a:lnSpc>
              <a:tabLst>
                <a:tab pos="914400" algn="l"/>
                <a:tab pos="1143000" algn="l"/>
                <a:tab pos="1993900" algn="l"/>
                <a:tab pos="2260600" algn="l"/>
              </a:tabLst>
            </a:pPr>
            <a:r>
              <a:rPr lang="en-US" altLang="zh-CN" dirty="0"/>
              <a:t>	</a:t>
            </a:r>
            <a:endParaRPr lang="en-US" altLang="zh-CN" sz="1800" dirty="0">
              <a:solidFill>
                <a:srgbClr val="B9DBDF"/>
              </a:solidFill>
              <a:latin typeface="HelveticaLTStd-LightCond" pitchFamily="18" charset="0"/>
              <a:cs typeface="HelveticaLTStd-LightCond" pitchFamily="18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7B189043-9BB1-1744-B70C-48981F6A22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5577" y="2030916"/>
            <a:ext cx="3878801" cy="8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5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D8CE855-4049-1143-94B5-8F9EDE61D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999" b="34626"/>
          <a:stretch/>
        </p:blipFill>
        <p:spPr>
          <a:xfrm>
            <a:off x="-56147" y="-16042"/>
            <a:ext cx="9256294" cy="593558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6D5ADE9-9537-5B49-B168-36409285F7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4146" y="123203"/>
            <a:ext cx="1512862" cy="3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71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2B94B68-E0C8-8F4A-9E84-BEF9C50EA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6147" y="-50320"/>
            <a:ext cx="9256294" cy="521788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DD009A0-0323-5A46-B65E-262D6D1BC6D6}"/>
              </a:ext>
            </a:extLst>
          </p:cNvPr>
          <p:cNvSpPr txBox="1"/>
          <p:nvPr userDrawn="1"/>
        </p:nvSpPr>
        <p:spPr>
          <a:xfrm>
            <a:off x="5005795" y="3370369"/>
            <a:ext cx="3488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58C0D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b="1" dirty="0">
                <a:solidFill>
                  <a:schemeClr val="bg1"/>
                </a:solidFill>
              </a:rPr>
              <a:t>    Gracias por su atención     </a:t>
            </a:r>
            <a:r>
              <a:rPr lang="es-ES_tradnl" sz="1600" dirty="0">
                <a:solidFill>
                  <a:srgbClr val="58C0D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B209D8F-A80D-8040-8B1C-9D08D1E932D2}"/>
              </a:ext>
            </a:extLst>
          </p:cNvPr>
          <p:cNvSpPr txBox="1"/>
          <p:nvPr userDrawn="1"/>
        </p:nvSpPr>
        <p:spPr>
          <a:xfrm>
            <a:off x="859714" y="1908581"/>
            <a:ext cx="3032177" cy="89255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r">
              <a:lnSpc>
                <a:spcPts val="1800"/>
              </a:lnSpc>
              <a:tabLst>
                <a:tab pos="838200" algn="l"/>
                <a:tab pos="1460500" algn="l"/>
                <a:tab pos="1651000" algn="l"/>
              </a:tabLs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			         </a:t>
            </a:r>
            <a:r>
              <a:rPr lang="en-US" altLang="zh-CN" sz="1588" b="1" dirty="0">
                <a:solidFill>
                  <a:srgbClr val="64B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PASADO</a:t>
            </a:r>
          </a:p>
          <a:p>
            <a:pPr algn="r">
              <a:lnSpc>
                <a:spcPts val="1600"/>
              </a:lnSpc>
              <a:tabLst>
                <a:tab pos="838200" algn="l"/>
                <a:tab pos="1460500" algn="l"/>
                <a:tab pos="1651000" algn="l"/>
              </a:tabLs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		        </a:t>
            </a:r>
            <a:r>
              <a:rPr lang="en-US" altLang="zh-CN" sz="1588" b="1" dirty="0">
                <a:solidFill>
                  <a:srgbClr val="B9DB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</a:t>
            </a:r>
          </a:p>
          <a:p>
            <a:pPr algn="r">
              <a:lnSpc>
                <a:spcPts val="1600"/>
              </a:lnSpc>
              <a:tabLst>
                <a:tab pos="838200" algn="l"/>
                <a:tab pos="1460500" algn="l"/>
                <a:tab pos="1651000" algn="l"/>
              </a:tabLs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	      </a:t>
            </a:r>
            <a:r>
              <a:rPr lang="en-US" altLang="zh-CN" sz="1588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...Y</a:t>
            </a:r>
            <a:r>
              <a:rPr lang="en-US" altLang="zh-CN" sz="158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88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</a:t>
            </a:r>
            <a:r>
              <a:rPr lang="en-US" altLang="zh-CN" sz="158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88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</a:t>
            </a:r>
          </a:p>
          <a:p>
            <a:pPr algn="r">
              <a:lnSpc>
                <a:spcPts val="1600"/>
              </a:lnSpc>
              <a:tabLst>
                <a:tab pos="838200" algn="l"/>
                <a:tab pos="1460500" algn="l"/>
                <a:tab pos="1651000" algn="l"/>
              </a:tabLst>
            </a:pPr>
            <a:r>
              <a:rPr lang="en-US" altLang="zh-CN" sz="1588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en-US" altLang="zh-CN" sz="158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88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en-US" altLang="zh-CN" sz="158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88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</a:t>
            </a:r>
            <a:r>
              <a:rPr lang="en-US" altLang="zh-CN" sz="158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88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ESPAÑOL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3586C6A0-8EFD-FE45-B03B-4875244764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5282" y="1940915"/>
            <a:ext cx="3878801" cy="8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8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1" r:id="rId2"/>
    <p:sldLayoutId id="2147483649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3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hyperlink" Target="https://www.mapa.gob.es/es/ministerio/servicios/analisis-y-prospectiva/financiacion-fiscalidad-estudio-costes/financiacion-fiscalidad/financiacion_endeudamiento_informes.asp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lataformatierra.es/innovacion/regadio-seguridad-alimentaria-situacion-espana" TargetMode="Externa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.svg"/><Relationship Id="rId4" Type="http://schemas.openxmlformats.org/officeDocument/2006/relationships/image" Target="../media/image42.sv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1.sv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1.sv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ataformatierra.es/innovacion/transformacion-digital-sector-agroalimentario-vista-por-sus-profesionales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sv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hyperlink" Target="https://www.mapa.gob.es/es/ministerio/servicios/analisis-y-prospectiva/aypagrinfo_n34vab_saa_2020_tcm30-639529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áfico 28">
            <a:extLst>
              <a:ext uri="{FF2B5EF4-FFF2-40B4-BE49-F238E27FC236}">
                <a16:creationId xmlns:a16="http://schemas.microsoft.com/office/drawing/2014/main" id="{8B9A4908-81B1-4472-854A-095B9560A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66918" y="-43634"/>
            <a:ext cx="9229725" cy="5156821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72FD207D-667F-46BA-9C1A-F865C9716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38723" y="2938417"/>
            <a:ext cx="8996959" cy="287328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78D476C-F62B-4DD1-BF69-37974C6EF3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5553" y="2178693"/>
            <a:ext cx="2820286" cy="625467"/>
          </a:xfrm>
          <a:prstGeom prst="rect">
            <a:avLst/>
          </a:prstGeom>
        </p:spPr>
      </p:pic>
      <p:sp>
        <p:nvSpPr>
          <p:cNvPr id="27" name="TextBox 1">
            <a:extLst>
              <a:ext uri="{FF2B5EF4-FFF2-40B4-BE49-F238E27FC236}">
                <a16:creationId xmlns:a16="http://schemas.microsoft.com/office/drawing/2014/main" id="{37A41C21-A503-439B-B24B-F231B1C82E30}"/>
              </a:ext>
            </a:extLst>
          </p:cNvPr>
          <p:cNvSpPr txBox="1"/>
          <p:nvPr/>
        </p:nvSpPr>
        <p:spPr>
          <a:xfrm>
            <a:off x="722752" y="535760"/>
            <a:ext cx="5299676" cy="133882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LA IMPORTANCIA DE LA RECOGIDA DE DATOS Y LA DIGITALIZACIÓN EN LA PRODUCCIÓN AGRARIA</a:t>
            </a:r>
          </a:p>
          <a:p>
            <a:pPr>
              <a:lnSpc>
                <a:spcPts val="1200"/>
              </a:lnSpc>
              <a:tabLst/>
            </a:pPr>
            <a:endParaRPr lang="es-ES" sz="14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lnSpc>
                <a:spcPts val="1200"/>
              </a:lnSpc>
              <a:tabLst/>
            </a:pPr>
            <a:endParaRPr lang="es-ES" sz="14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lnSpc>
                <a:spcPts val="1200"/>
              </a:lnSpc>
              <a:tabLst/>
            </a:pPr>
            <a:r>
              <a:rPr lang="es-ES" sz="1400" i="1" dirty="0">
                <a:solidFill>
                  <a:schemeClr val="bg1"/>
                </a:solidFill>
                <a:latin typeface="Arial Narrow" panose="020B0606020202030204" pitchFamily="34" charset="0"/>
              </a:rPr>
              <a:t>Ignacio Atance</a:t>
            </a:r>
          </a:p>
          <a:p>
            <a:pPr>
              <a:tabLst/>
            </a:pPr>
            <a:r>
              <a:rPr lang="es-ES" sz="1400" i="1" dirty="0">
                <a:solidFill>
                  <a:schemeClr val="bg1"/>
                </a:solidFill>
                <a:latin typeface="Arial Narrow" panose="020B0606020202030204" pitchFamily="34" charset="0"/>
              </a:rPr>
              <a:t>Servicio Estudios Cajamar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67B88CD4-0B2F-4ED6-89DE-4CCD22AF46B2}"/>
              </a:ext>
            </a:extLst>
          </p:cNvPr>
          <p:cNvSpPr txBox="1"/>
          <p:nvPr/>
        </p:nvSpPr>
        <p:spPr>
          <a:xfrm>
            <a:off x="715979" y="3441398"/>
            <a:ext cx="6328288" cy="47089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200"/>
              </a:lnSpc>
              <a:tabLst/>
            </a:pPr>
            <a:r>
              <a:rPr lang="es-E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Ministerio de Agricultura, Pesca y Alimentación. </a:t>
            </a:r>
          </a:p>
          <a:p>
            <a:pPr>
              <a:lnSpc>
                <a:spcPts val="2400"/>
              </a:lnSpc>
              <a:tabLst/>
            </a:pPr>
            <a:r>
              <a:rPr lang="es-E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18 Septiembre 2024</a:t>
            </a: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38BFDF92-B389-47B3-B715-AB81F717C011}"/>
              </a:ext>
            </a:extLst>
          </p:cNvPr>
          <p:cNvSpPr txBox="1"/>
          <p:nvPr/>
        </p:nvSpPr>
        <p:spPr>
          <a:xfrm>
            <a:off x="709303" y="2244907"/>
            <a:ext cx="4072670" cy="117692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sz="12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DINPro"/>
                <a:cs typeface="DINPro"/>
              </a:rPr>
              <a:t>JORNADA SOBRE DIGITALIZACIÓN Y USO DE REDES DE INFORMACIÓN TÉCNICO-ECONÓMICA EN LA SOSTENIBILIDAD DE LAS EXPLOTACIONES AGRÍCOLAS Y GANADERAS</a:t>
            </a:r>
            <a:endParaRPr lang="es-E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tabLst/>
            </a:pPr>
            <a:endParaRPr lang="es-E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3D5914F1-08D4-4FA2-BB7E-65D7B56BD0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5728" y="0"/>
            <a:ext cx="9248535" cy="1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28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8552641-1033-45EE-9304-4631F05675AE}"/>
              </a:ext>
            </a:extLst>
          </p:cNvPr>
          <p:cNvSpPr/>
          <p:nvPr/>
        </p:nvSpPr>
        <p:spPr>
          <a:xfrm>
            <a:off x="0" y="621072"/>
            <a:ext cx="9296400" cy="4545866"/>
          </a:xfrm>
          <a:prstGeom prst="rect">
            <a:avLst/>
          </a:prstGeom>
          <a:solidFill>
            <a:srgbClr val="E0E6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0691442-08D0-E56E-3E36-B30C9DFC5A74}"/>
              </a:ext>
            </a:extLst>
          </p:cNvPr>
          <p:cNvSpPr txBox="1"/>
          <p:nvPr/>
        </p:nvSpPr>
        <p:spPr>
          <a:xfrm>
            <a:off x="-59242" y="743555"/>
            <a:ext cx="929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8A9A"/>
                </a:solidFill>
              </a:rPr>
              <a:t>Los datos y su análisis como cimientos de un sector estratégico que mira al futuro</a:t>
            </a:r>
            <a:endParaRPr lang="es-ES" sz="2000" i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5A5B6A9-E9D0-BB2E-CA09-7244FC5226C9}"/>
              </a:ext>
            </a:extLst>
          </p:cNvPr>
          <p:cNvSpPr txBox="1"/>
          <p:nvPr/>
        </p:nvSpPr>
        <p:spPr>
          <a:xfrm>
            <a:off x="-8441" y="4739832"/>
            <a:ext cx="929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i="1" dirty="0">
                <a:solidFill>
                  <a:srgbClr val="008A9A"/>
                </a:solidFill>
                <a:hlinkClick r:id="rId7"/>
              </a:rPr>
              <a:t>MAPA, SGACE, Informes sobre financiación agraria y pesquera en España</a:t>
            </a:r>
            <a:endParaRPr lang="es-ES" sz="1600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EBC6DF-5F38-AC42-3F19-4A8761C33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343" y="1239729"/>
            <a:ext cx="4209855" cy="34115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2AB765-4EE7-B282-0759-5BCE599832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7370" y="1239729"/>
            <a:ext cx="4612074" cy="34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1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8552641-1033-45EE-9304-4631F05675AE}"/>
              </a:ext>
            </a:extLst>
          </p:cNvPr>
          <p:cNvSpPr/>
          <p:nvPr/>
        </p:nvSpPr>
        <p:spPr>
          <a:xfrm>
            <a:off x="0" y="597634"/>
            <a:ext cx="9296400" cy="4545866"/>
          </a:xfrm>
          <a:prstGeom prst="rect">
            <a:avLst/>
          </a:prstGeom>
          <a:solidFill>
            <a:srgbClr val="E0E6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9787087-C53F-2377-4DEB-0DB400E3B18D}"/>
              </a:ext>
            </a:extLst>
          </p:cNvPr>
          <p:cNvSpPr/>
          <p:nvPr/>
        </p:nvSpPr>
        <p:spPr>
          <a:xfrm>
            <a:off x="2932386" y="1636504"/>
            <a:ext cx="6140669" cy="52055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A8C970EB-593B-479D-A74D-00C01E98620A}"/>
              </a:ext>
            </a:extLst>
          </p:cNvPr>
          <p:cNvSpPr txBox="1">
            <a:spLocks/>
          </p:cNvSpPr>
          <p:nvPr/>
        </p:nvSpPr>
        <p:spPr>
          <a:xfrm>
            <a:off x="-1804" y="4505443"/>
            <a:ext cx="9183418" cy="43195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es-ES" sz="1600" b="1" i="1" dirty="0">
                <a:solidFill>
                  <a:srgbClr val="008A8E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Varias fuentes. </a:t>
            </a:r>
            <a:r>
              <a:rPr lang="es-ES" sz="1600" b="1" i="1" dirty="0">
                <a:solidFill>
                  <a:srgbClr val="008A8E"/>
                </a:solidFill>
                <a:latin typeface="Ubuntu" panose="020B0504030602030204" pitchFamily="34" charset="0"/>
                <a:cs typeface="Arial" panose="020B0604020202020204" pitchFamily="34" charset="0"/>
                <a:hlinkClick r:id="rId6"/>
              </a:rPr>
              <a:t>Importancia y evolución del uso del agua en la agricultura española</a:t>
            </a:r>
            <a:endParaRPr lang="es-ES" sz="1600" b="1" i="1" dirty="0">
              <a:solidFill>
                <a:srgbClr val="008A8E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12AF45D-CF71-44E4-8DDA-336EE733B6AB}"/>
              </a:ext>
            </a:extLst>
          </p:cNvPr>
          <p:cNvSpPr txBox="1"/>
          <p:nvPr/>
        </p:nvSpPr>
        <p:spPr>
          <a:xfrm>
            <a:off x="2871952" y="1676972"/>
            <a:ext cx="6140669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100" dirty="0">
                <a:solidFill>
                  <a:schemeClr val="accent5">
                    <a:lumMod val="75000"/>
                  </a:schemeClr>
                </a:solidFill>
              </a:rPr>
              <a:t>La Superficie de Regadío aporta el </a:t>
            </a:r>
            <a:r>
              <a:rPr lang="es-ES" sz="1100" b="1" dirty="0">
                <a:solidFill>
                  <a:schemeClr val="accent5">
                    <a:lumMod val="75000"/>
                  </a:schemeClr>
                </a:solidFill>
              </a:rPr>
              <a:t>65% del valor de la producción vegetal española</a:t>
            </a:r>
            <a:r>
              <a:rPr lang="es-ES" sz="1100" dirty="0">
                <a:solidFill>
                  <a:schemeClr val="accent5">
                    <a:lumMod val="75000"/>
                  </a:schemeClr>
                </a:solidFill>
              </a:rPr>
              <a:t>, el 56% del volumen productivo, ocupando el 23% de la superficie cultivada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48A3F2-034C-DE59-A819-8A96BE392EAA}"/>
              </a:ext>
            </a:extLst>
          </p:cNvPr>
          <p:cNvSpPr txBox="1"/>
          <p:nvPr/>
        </p:nvSpPr>
        <p:spPr>
          <a:xfrm>
            <a:off x="263375" y="1740854"/>
            <a:ext cx="232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8A9A"/>
                </a:solidFill>
              </a:rPr>
              <a:t>VALOR ECONÓMICO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B5FC6B-0798-2979-06C8-A251811B9373}"/>
              </a:ext>
            </a:extLst>
          </p:cNvPr>
          <p:cNvSpPr txBox="1"/>
          <p:nvPr/>
        </p:nvSpPr>
        <p:spPr>
          <a:xfrm>
            <a:off x="266001" y="2586936"/>
            <a:ext cx="232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8A9A"/>
                </a:solidFill>
              </a:rPr>
              <a:t>INCREMENTO EFICIENCIA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9A1778-F32A-B431-A11F-61BD2A5737F1}"/>
              </a:ext>
            </a:extLst>
          </p:cNvPr>
          <p:cNvSpPr txBox="1"/>
          <p:nvPr/>
        </p:nvSpPr>
        <p:spPr>
          <a:xfrm>
            <a:off x="260741" y="3708921"/>
            <a:ext cx="232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8A9A"/>
                </a:solidFill>
              </a:rPr>
              <a:t>MAS SUPERFICIE CON MENOS AGUA</a:t>
            </a:r>
            <a:endParaRPr lang="es-ES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D989D1F-AFDD-265A-68FC-68C59999EE49}"/>
              </a:ext>
            </a:extLst>
          </p:cNvPr>
          <p:cNvSpPr/>
          <p:nvPr/>
        </p:nvSpPr>
        <p:spPr>
          <a:xfrm>
            <a:off x="2909296" y="2601702"/>
            <a:ext cx="6140669" cy="52055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784CAD4-6483-211C-4842-8316C5302057}"/>
              </a:ext>
            </a:extLst>
          </p:cNvPr>
          <p:cNvSpPr/>
          <p:nvPr/>
        </p:nvSpPr>
        <p:spPr>
          <a:xfrm>
            <a:off x="2904680" y="3625857"/>
            <a:ext cx="6140669" cy="76437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4F0CEDD-2794-DDA7-3F47-01166B7715DE}"/>
              </a:ext>
            </a:extLst>
          </p:cNvPr>
          <p:cNvSpPr txBox="1"/>
          <p:nvPr/>
        </p:nvSpPr>
        <p:spPr>
          <a:xfrm>
            <a:off x="2932386" y="2576938"/>
            <a:ext cx="6140669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100" dirty="0">
                <a:solidFill>
                  <a:schemeClr val="accent5">
                    <a:lumMod val="75000"/>
                  </a:schemeClr>
                </a:solidFill>
              </a:rPr>
              <a:t>2004-2018: volumen de agua en regadío descendió un 13% (2.313 hm</a:t>
            </a:r>
            <a:r>
              <a:rPr lang="es-ES" sz="1100" baseline="30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s-ES" sz="1100" dirty="0">
                <a:solidFill>
                  <a:schemeClr val="accent5">
                    <a:lumMod val="75000"/>
                  </a:schemeClr>
                </a:solidFill>
              </a:rPr>
              <a:t>), valor de la producción vegetal +35%, =&gt; </a:t>
            </a:r>
            <a:r>
              <a:rPr lang="es-ES" sz="1100" b="1" dirty="0">
                <a:solidFill>
                  <a:schemeClr val="accent5">
                    <a:lumMod val="75000"/>
                  </a:schemeClr>
                </a:solidFill>
              </a:rPr>
              <a:t>incremento eficiencia económica uso del agua en el regadío &gt;50%</a:t>
            </a:r>
            <a:r>
              <a:rPr lang="es-ES" sz="11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A5512E9-7239-65E3-B717-51F6EB3773B2}"/>
              </a:ext>
            </a:extLst>
          </p:cNvPr>
          <p:cNvSpPr txBox="1"/>
          <p:nvPr/>
        </p:nvSpPr>
        <p:spPr>
          <a:xfrm>
            <a:off x="2932386" y="3627811"/>
            <a:ext cx="6140669" cy="76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100" dirty="0">
                <a:solidFill>
                  <a:schemeClr val="accent5">
                    <a:lumMod val="75000"/>
                  </a:schemeClr>
                </a:solidFill>
              </a:rPr>
              <a:t>Desde 2004: </a:t>
            </a:r>
            <a:r>
              <a:rPr lang="es-ES" sz="1100" b="1" dirty="0">
                <a:solidFill>
                  <a:schemeClr val="accent5">
                    <a:lumMod val="75000"/>
                  </a:schemeClr>
                </a:solidFill>
              </a:rPr>
              <a:t>superficie regadío ha aumentado en más de medio millón de hectáreas</a:t>
            </a:r>
            <a:r>
              <a:rPr lang="es-ES" sz="1100" dirty="0">
                <a:solidFill>
                  <a:schemeClr val="accent5">
                    <a:lumMod val="75000"/>
                  </a:schemeClr>
                </a:solidFill>
              </a:rPr>
              <a:t> (de 3,3 a 3,8 M ha en 2021, con descenso más reciente a 3,7 M ha): el cambio en los sistemas de riego, los cultivos regados y las dosis empleadas ha permitido este incremento en la superficie pese al ahorro del volumen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820348A-3605-9E41-4E4E-0BDD319FB22B}"/>
              </a:ext>
            </a:extLst>
          </p:cNvPr>
          <p:cNvSpPr txBox="1"/>
          <p:nvPr/>
        </p:nvSpPr>
        <p:spPr>
          <a:xfrm>
            <a:off x="-59242" y="743555"/>
            <a:ext cx="929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8A9A"/>
                </a:solidFill>
              </a:rPr>
              <a:t>Los datos y su análisis como cimientos de un sector estratégico que mira al futuro</a:t>
            </a:r>
            <a:endParaRPr lang="es-ES" sz="2000" i="1" dirty="0"/>
          </a:p>
        </p:txBody>
      </p:sp>
    </p:spTree>
    <p:extLst>
      <p:ext uri="{BB962C8B-B14F-4D97-AF65-F5344CB8AC3E}">
        <p14:creationId xmlns:p14="http://schemas.microsoft.com/office/powerpoint/2010/main" val="267197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7B6B17-89F7-E4CD-3069-DA2BF9462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0563"/>
            <a:ext cx="9144000" cy="487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13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F27558-E987-A53E-C943-479204BA6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67" y="767493"/>
            <a:ext cx="9144000" cy="43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6362AD-77A1-D87D-F2EE-8E96BFA9B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4548"/>
            <a:ext cx="9144000" cy="466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35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7990B7-43D9-D867-2CF6-74631DC1F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7" y="589583"/>
            <a:ext cx="9144000" cy="45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81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E5D6CE-00F4-BA34-10D3-1D14C94BD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290" y="638006"/>
            <a:ext cx="6199419" cy="45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2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21211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A8C970EB-593B-479D-A74D-00C01E98620A}"/>
              </a:ext>
            </a:extLst>
          </p:cNvPr>
          <p:cNvSpPr txBox="1">
            <a:spLocks/>
          </p:cNvSpPr>
          <p:nvPr/>
        </p:nvSpPr>
        <p:spPr>
          <a:xfrm>
            <a:off x="114926" y="696304"/>
            <a:ext cx="8588806" cy="43195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800"/>
              </a:lnSpc>
            </a:pPr>
            <a:r>
              <a:rPr lang="es-ES" sz="2400" b="1" dirty="0">
                <a:solidFill>
                  <a:srgbClr val="008A8E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Algunos retos en materia de datos y digitalización mirando al futuro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AEFE06-04F7-81C0-0F55-5D0CAF584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20" y="1808660"/>
            <a:ext cx="7750069" cy="138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s-ES" altLang="es-ES" sz="1800" dirty="0">
                <a:solidFill>
                  <a:srgbClr val="008A8E"/>
                </a:solidFill>
              </a:rPr>
              <a:t>Sostenibilidad: ¿Económica vs Ambiental o corto plazo vs largo plazo?</a:t>
            </a:r>
          </a:p>
          <a:p>
            <a:pPr lvl="1" eaLnBrk="1" hangingPunct="1"/>
            <a:r>
              <a:rPr lang="es-ES" altLang="es-ES" sz="1600" dirty="0">
                <a:solidFill>
                  <a:srgbClr val="008A8E"/>
                </a:solidFill>
              </a:rPr>
              <a:t>Datos desagregados (micro) de carácter ambiental: análisis y diagnósticos precisos; eficiencia; sinergias o </a:t>
            </a:r>
            <a:r>
              <a:rPr lang="es-ES" altLang="es-ES" sz="1600" dirty="0" err="1">
                <a:solidFill>
                  <a:srgbClr val="008A8E"/>
                </a:solidFill>
              </a:rPr>
              <a:t>tradeoffs</a:t>
            </a:r>
            <a:r>
              <a:rPr lang="es-ES" altLang="es-ES" sz="1600" dirty="0">
                <a:solidFill>
                  <a:srgbClr val="008A8E"/>
                </a:solidFill>
              </a:rPr>
              <a:t>; benchmarking…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BD52424-FAEC-BEFB-DBF5-922346F63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18" y="3296755"/>
            <a:ext cx="7750071" cy="138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s-ES" altLang="es-ES" sz="1800" dirty="0">
                <a:solidFill>
                  <a:srgbClr val="008A8E"/>
                </a:solidFill>
              </a:rPr>
              <a:t>Sostenibilidad social:</a:t>
            </a:r>
          </a:p>
          <a:p>
            <a:pPr lvl="1" eaLnBrk="1" hangingPunct="1"/>
            <a:r>
              <a:rPr lang="es-ES" altLang="es-ES" sz="1600" dirty="0">
                <a:solidFill>
                  <a:srgbClr val="008A8E"/>
                </a:solidFill>
              </a:rPr>
              <a:t>Más atención a la distribución de los resultados y no solo a los valores medios o agregados</a:t>
            </a:r>
          </a:p>
          <a:p>
            <a:pPr lvl="1" eaLnBrk="1" hangingPunct="1"/>
            <a:r>
              <a:rPr lang="es-ES" altLang="es-ES" sz="1600" dirty="0">
                <a:solidFill>
                  <a:srgbClr val="008A8E"/>
                </a:solidFill>
              </a:rPr>
              <a:t>Empleo en el sector agroalimentario: situación de los asalariados; demanda laboral; relación entre empleo-digitalización-automatización-IA </a:t>
            </a:r>
          </a:p>
        </p:txBody>
      </p:sp>
    </p:spTree>
    <p:extLst>
      <p:ext uri="{BB962C8B-B14F-4D97-AF65-F5344CB8AC3E}">
        <p14:creationId xmlns:p14="http://schemas.microsoft.com/office/powerpoint/2010/main" val="136193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58F4A030-2539-4DDD-AB87-3E61CACC2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168" y="0"/>
            <a:ext cx="9644103" cy="5381299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8B9A4908-81B1-4472-854A-095B9560A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64171" y="0"/>
            <a:ext cx="9644103" cy="5381299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72FD207D-667F-46BA-9C1A-F865C9716C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75187" y="3999649"/>
            <a:ext cx="6256351" cy="1998036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78D476C-F62B-4DD1-BF69-37974C6E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33004" y="2159388"/>
            <a:ext cx="3718754" cy="824724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2C2380FE-9068-4F77-AD87-F28F6D4AFB3E}"/>
              </a:ext>
            </a:extLst>
          </p:cNvPr>
          <p:cNvSpPr txBox="1"/>
          <p:nvPr/>
        </p:nvSpPr>
        <p:spPr>
          <a:xfrm>
            <a:off x="2067501" y="4604511"/>
            <a:ext cx="1795363" cy="25135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r">
              <a:lnSpc>
                <a:spcPts val="800"/>
              </a:lnSpc>
              <a:tabLst/>
            </a:pPr>
            <a:r>
              <a:rPr lang="es-ES" sz="800" dirty="0">
                <a:solidFill>
                  <a:srgbClr val="64B8C2"/>
                </a:solidFill>
                <a:latin typeface="Arial Narrow" panose="020B0606020202030204" pitchFamily="34" charset="0"/>
              </a:rPr>
              <a:t>GESTIÓN DEL ÉXITO</a:t>
            </a:r>
          </a:p>
          <a:p>
            <a:pPr algn="r">
              <a:lnSpc>
                <a:spcPts val="800"/>
              </a:lnSpc>
              <a:tabLst/>
            </a:pPr>
            <a:r>
              <a:rPr lang="es-ES" sz="800" dirty="0">
                <a:solidFill>
                  <a:srgbClr val="64B8C2"/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DDC2226-51FF-4965-B45C-CB1005309982}"/>
              </a:ext>
            </a:extLst>
          </p:cNvPr>
          <p:cNvSpPr txBox="1"/>
          <p:nvPr/>
        </p:nvSpPr>
        <p:spPr>
          <a:xfrm>
            <a:off x="2784975" y="4826992"/>
            <a:ext cx="1077218" cy="14875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r">
              <a:lnSpc>
                <a:spcPts val="800"/>
              </a:lnSpc>
              <a:tabLst/>
            </a:pPr>
            <a:r>
              <a:rPr lang="es-ES" sz="800" dirty="0">
                <a:solidFill>
                  <a:srgbClr val="64B8C2"/>
                </a:solidFill>
                <a:latin typeface="Arial Narrow" panose="020B0606020202030204" pitchFamily="34" charset="0"/>
              </a:rPr>
              <a:t>[ LA VISIÓN DE CAJAMAR ]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7958A4B-DED2-4033-857B-768233E9B627}"/>
              </a:ext>
            </a:extLst>
          </p:cNvPr>
          <p:cNvSpPr txBox="1"/>
          <p:nvPr/>
        </p:nvSpPr>
        <p:spPr>
          <a:xfrm>
            <a:off x="3790222" y="1785475"/>
            <a:ext cx="5624211" cy="20159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200"/>
              </a:lnSpc>
              <a:tabLst/>
            </a:pPr>
            <a:r>
              <a:rPr lang="es-E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Muchas gracias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6DA7E18-B3C4-2A29-97A9-D2BCED7BBB6B}"/>
              </a:ext>
            </a:extLst>
          </p:cNvPr>
          <p:cNvSpPr txBox="1"/>
          <p:nvPr/>
        </p:nvSpPr>
        <p:spPr>
          <a:xfrm>
            <a:off x="267136" y="3813373"/>
            <a:ext cx="338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0E6E4"/>
                </a:solidFill>
              </a:rPr>
              <a:t>https://www.plataformatierra.es </a:t>
            </a:r>
          </a:p>
        </p:txBody>
      </p:sp>
    </p:spTree>
    <p:extLst>
      <p:ext uri="{BB962C8B-B14F-4D97-AF65-F5344CB8AC3E}">
        <p14:creationId xmlns:p14="http://schemas.microsoft.com/office/powerpoint/2010/main" val="41545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1C4835-6E06-7012-08E1-56910489D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83531"/>
            <a:ext cx="9144000" cy="375819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876E30C-8488-052B-919D-E8A9AC9F5209}"/>
              </a:ext>
            </a:extLst>
          </p:cNvPr>
          <p:cNvSpPr txBox="1">
            <a:spLocks/>
          </p:cNvSpPr>
          <p:nvPr/>
        </p:nvSpPr>
        <p:spPr>
          <a:xfrm>
            <a:off x="94828" y="772758"/>
            <a:ext cx="9049172" cy="43195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solidFill>
                  <a:srgbClr val="008A8E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Cajamar Caja Rural: principal institución financiera cooperativa de España con una fuerte especialización en el sector agroalimentario</a:t>
            </a:r>
          </a:p>
        </p:txBody>
      </p:sp>
    </p:spTree>
    <p:extLst>
      <p:ext uri="{BB962C8B-B14F-4D97-AF65-F5344CB8AC3E}">
        <p14:creationId xmlns:p14="http://schemas.microsoft.com/office/powerpoint/2010/main" val="3068479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A8C970EB-593B-479D-A74D-00C01E98620A}"/>
              </a:ext>
            </a:extLst>
          </p:cNvPr>
          <p:cNvSpPr txBox="1">
            <a:spLocks/>
          </p:cNvSpPr>
          <p:nvPr/>
        </p:nvSpPr>
        <p:spPr>
          <a:xfrm>
            <a:off x="305688" y="707758"/>
            <a:ext cx="8588806" cy="43195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es-ES" sz="2000" b="1" dirty="0">
                <a:solidFill>
                  <a:srgbClr val="008A8E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Que trata de apoyar al sector agroalimentario no sólo financieramente, sino mediante un ecosistema de conocimiento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ABC8737-2839-4ED9-ACB9-4FB0BFBD1FE5}"/>
              </a:ext>
            </a:extLst>
          </p:cNvPr>
          <p:cNvSpPr txBox="1"/>
          <p:nvPr/>
        </p:nvSpPr>
        <p:spPr>
          <a:xfrm>
            <a:off x="125486" y="1970206"/>
            <a:ext cx="2688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800" b="1" dirty="0">
                <a:solidFill>
                  <a:srgbClr val="008A9A"/>
                </a:solidFill>
              </a:rPr>
              <a:t>Servicio de Estudios</a:t>
            </a:r>
          </a:p>
          <a:p>
            <a:pPr>
              <a:lnSpc>
                <a:spcPts val="1800"/>
              </a:lnSpc>
            </a:pPr>
            <a:endParaRPr lang="es-ES" b="1" dirty="0">
              <a:solidFill>
                <a:srgbClr val="008A9A"/>
              </a:solidFill>
            </a:endParaRPr>
          </a:p>
          <a:p>
            <a:pPr lvl="1">
              <a:lnSpc>
                <a:spcPts val="1800"/>
              </a:lnSpc>
            </a:pPr>
            <a:endParaRPr lang="es-ES" sz="1600" b="1" dirty="0">
              <a:solidFill>
                <a:srgbClr val="008A9A"/>
              </a:solidFill>
            </a:endParaRP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8A9A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8FC074-23B5-5646-4712-BA02EB50A3D0}"/>
              </a:ext>
            </a:extLst>
          </p:cNvPr>
          <p:cNvSpPr txBox="1"/>
          <p:nvPr/>
        </p:nvSpPr>
        <p:spPr>
          <a:xfrm>
            <a:off x="5259812" y="2020127"/>
            <a:ext cx="2688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800" b="1" dirty="0">
                <a:solidFill>
                  <a:srgbClr val="008A9A"/>
                </a:solidFill>
              </a:rPr>
              <a:t>Estaciones experimentales</a:t>
            </a:r>
          </a:p>
          <a:p>
            <a:pPr>
              <a:lnSpc>
                <a:spcPts val="1800"/>
              </a:lnSpc>
            </a:pPr>
            <a:endParaRPr lang="es-ES" b="1" dirty="0">
              <a:solidFill>
                <a:srgbClr val="008A9A"/>
              </a:solidFill>
            </a:endParaRPr>
          </a:p>
          <a:p>
            <a:pPr lvl="1">
              <a:lnSpc>
                <a:spcPts val="1800"/>
              </a:lnSpc>
            </a:pPr>
            <a:endParaRPr lang="es-ES" sz="1600" b="1" dirty="0">
              <a:solidFill>
                <a:srgbClr val="008A9A"/>
              </a:solidFill>
            </a:endParaRP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8A9A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9EB870E-C546-D29C-EEFA-8B939AABF926}"/>
              </a:ext>
            </a:extLst>
          </p:cNvPr>
          <p:cNvSpPr txBox="1"/>
          <p:nvPr/>
        </p:nvSpPr>
        <p:spPr>
          <a:xfrm>
            <a:off x="501227" y="3693903"/>
            <a:ext cx="2688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sz="1800" b="1" dirty="0">
                <a:solidFill>
                  <a:srgbClr val="008A9A"/>
                </a:solidFill>
              </a:rPr>
              <a:t>Incubadora de empresas</a:t>
            </a:r>
          </a:p>
          <a:p>
            <a:pPr>
              <a:lnSpc>
                <a:spcPts val="1800"/>
              </a:lnSpc>
            </a:pPr>
            <a:endParaRPr lang="es-ES" b="1" dirty="0">
              <a:solidFill>
                <a:srgbClr val="008A9A"/>
              </a:solidFill>
            </a:endParaRPr>
          </a:p>
          <a:p>
            <a:pPr lvl="1">
              <a:lnSpc>
                <a:spcPts val="1800"/>
              </a:lnSpc>
            </a:pPr>
            <a:endParaRPr lang="es-ES" sz="1600" b="1" dirty="0">
              <a:solidFill>
                <a:srgbClr val="008A9A"/>
              </a:solidFill>
            </a:endParaRP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8A9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E74A34-408D-74D1-6EC8-7FAFC10860BF}"/>
              </a:ext>
            </a:extLst>
          </p:cNvPr>
          <p:cNvSpPr txBox="1"/>
          <p:nvPr/>
        </p:nvSpPr>
        <p:spPr>
          <a:xfrm>
            <a:off x="5254554" y="3693904"/>
            <a:ext cx="2688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sz="1800" b="1" dirty="0">
                <a:solidFill>
                  <a:srgbClr val="008A9A"/>
                </a:solidFill>
              </a:rPr>
              <a:t>Herramientas digitales</a:t>
            </a:r>
          </a:p>
          <a:p>
            <a:pPr>
              <a:lnSpc>
                <a:spcPts val="1800"/>
              </a:lnSpc>
            </a:pPr>
            <a:endParaRPr lang="es-ES" b="1" dirty="0">
              <a:solidFill>
                <a:srgbClr val="008A9A"/>
              </a:solidFill>
            </a:endParaRPr>
          </a:p>
          <a:p>
            <a:pPr lvl="1">
              <a:lnSpc>
                <a:spcPts val="1800"/>
              </a:lnSpc>
            </a:pPr>
            <a:endParaRPr lang="es-ES" sz="1600" b="1" dirty="0">
              <a:solidFill>
                <a:srgbClr val="008A9A"/>
              </a:solidFill>
            </a:endParaRP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8A9A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0BF1CC5-4FD3-1912-B2FE-7001C9D3D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755" y="4026564"/>
            <a:ext cx="1692595" cy="3424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09D100F-C864-EF40-8A50-3EC4ACF22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462" y="3954584"/>
            <a:ext cx="1619476" cy="8287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B29E068-B995-4A22-1396-ACCFCF169A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1857" y="2365824"/>
            <a:ext cx="1557560" cy="98749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F1ED650-3DB0-30B0-6005-C3DCD32388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9895" y="2358346"/>
            <a:ext cx="1692595" cy="99497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60F14A0-00E4-DC16-2422-749A982F0C18}"/>
              </a:ext>
            </a:extLst>
          </p:cNvPr>
          <p:cNvSpPr txBox="1"/>
          <p:nvPr/>
        </p:nvSpPr>
        <p:spPr>
          <a:xfrm>
            <a:off x="4495847" y="3288198"/>
            <a:ext cx="2688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200" b="1" i="1" dirty="0">
                <a:solidFill>
                  <a:srgbClr val="008A9A"/>
                </a:solidFill>
              </a:rPr>
              <a:t>Las Palmerillas</a:t>
            </a:r>
          </a:p>
          <a:p>
            <a:pPr>
              <a:lnSpc>
                <a:spcPts val="1800"/>
              </a:lnSpc>
            </a:pPr>
            <a:endParaRPr lang="es-ES" b="1" dirty="0">
              <a:solidFill>
                <a:srgbClr val="008A9A"/>
              </a:solidFill>
            </a:endParaRPr>
          </a:p>
          <a:p>
            <a:pPr lvl="1">
              <a:lnSpc>
                <a:spcPts val="1800"/>
              </a:lnSpc>
            </a:pPr>
            <a:endParaRPr lang="es-ES" sz="1600" b="1" dirty="0">
              <a:solidFill>
                <a:srgbClr val="008A9A"/>
              </a:solidFill>
            </a:endParaRP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8A9A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05074A8-D4B0-C0D0-96BE-3A4BDCE68E6B}"/>
              </a:ext>
            </a:extLst>
          </p:cNvPr>
          <p:cNvSpPr txBox="1"/>
          <p:nvPr/>
        </p:nvSpPr>
        <p:spPr>
          <a:xfrm>
            <a:off x="6313760" y="3293641"/>
            <a:ext cx="2688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200" b="1" i="1" dirty="0">
                <a:solidFill>
                  <a:srgbClr val="008A9A"/>
                </a:solidFill>
              </a:rPr>
              <a:t>Paiporta</a:t>
            </a:r>
          </a:p>
          <a:p>
            <a:pPr>
              <a:lnSpc>
                <a:spcPts val="1800"/>
              </a:lnSpc>
            </a:pPr>
            <a:endParaRPr lang="es-ES" b="1" dirty="0">
              <a:solidFill>
                <a:srgbClr val="008A9A"/>
              </a:solidFill>
            </a:endParaRPr>
          </a:p>
          <a:p>
            <a:pPr lvl="1">
              <a:lnSpc>
                <a:spcPts val="1800"/>
              </a:lnSpc>
            </a:pPr>
            <a:endParaRPr lang="es-ES" sz="1600" b="1" dirty="0">
              <a:solidFill>
                <a:srgbClr val="008A9A"/>
              </a:solidFill>
            </a:endParaRP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8A9A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E47B14A-91F2-FCDF-0BD5-453C0E533B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2640" y="2333403"/>
            <a:ext cx="999010" cy="126323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29F028C-3DF1-4D83-E275-8B3EE77308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759" y="2318842"/>
            <a:ext cx="939056" cy="12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31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A8C970EB-593B-479D-A74D-00C01E98620A}"/>
              </a:ext>
            </a:extLst>
          </p:cNvPr>
          <p:cNvSpPr txBox="1">
            <a:spLocks/>
          </p:cNvSpPr>
          <p:nvPr/>
        </p:nvSpPr>
        <p:spPr>
          <a:xfrm>
            <a:off x="305688" y="700985"/>
            <a:ext cx="3893779" cy="43195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800"/>
              </a:lnSpc>
            </a:pPr>
            <a:r>
              <a:rPr lang="es-ES" sz="2000" b="1" dirty="0">
                <a:solidFill>
                  <a:srgbClr val="008A8E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Un ecosistema completamente abierto que se apoya en la existencia de datos de calidad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7832FC1-E6D0-D251-FA31-EBE2D78AA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413" y="575353"/>
            <a:ext cx="3662784" cy="44751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49BD577-2A9F-75CA-0835-EE455E04D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71" y="2357120"/>
            <a:ext cx="3408109" cy="25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9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439BB4-A888-64CE-EB96-B6580D7DDB49}"/>
              </a:ext>
            </a:extLst>
          </p:cNvPr>
          <p:cNvSpPr txBox="1"/>
          <p:nvPr/>
        </p:nvSpPr>
        <p:spPr>
          <a:xfrm>
            <a:off x="6802483" y="4123956"/>
            <a:ext cx="2227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Ubuntu" panose="020B0804030602030204" pitchFamily="34" charset="0"/>
              </a:rPr>
              <a:t>Inés Isabel de la Moneda</a:t>
            </a:r>
          </a:p>
          <a:p>
            <a:r>
              <a:rPr lang="es-ES" sz="1200" dirty="0">
                <a:latin typeface="Ubuntu" panose="020B0804030602030204" pitchFamily="34" charset="0"/>
              </a:rPr>
              <a:t>Alejandro Blaas </a:t>
            </a:r>
            <a:r>
              <a:rPr lang="es-ES" sz="1200" dirty="0" err="1">
                <a:latin typeface="Ubuntu" panose="020B0804030602030204" pitchFamily="34" charset="0"/>
              </a:rPr>
              <a:t>Nacle</a:t>
            </a:r>
            <a:endParaRPr lang="es-ES" sz="1200" dirty="0">
              <a:latin typeface="Ubuntu" panose="020B0804030602030204" pitchFamily="34" charset="0"/>
            </a:endParaRPr>
          </a:p>
          <a:p>
            <a:r>
              <a:rPr lang="es-ES" sz="1200" dirty="0">
                <a:latin typeface="Ubuntu" panose="020B0804030602030204" pitchFamily="34" charset="0"/>
              </a:rPr>
              <a:t>Manuel Lainez Andrés</a:t>
            </a:r>
          </a:p>
          <a:p>
            <a:r>
              <a:rPr lang="es-ES" sz="1200" dirty="0">
                <a:latin typeface="Ubuntu" panose="020B0804030602030204" pitchFamily="34" charset="0"/>
              </a:rPr>
              <a:t>Francisco José Castillo Díaz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A89CE06-40AC-1422-BA45-9280804AC79F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3" name="Imagen 2" descr="Imagen que contiene Calendario&#10;&#10;Descripción generada automáticamente">
              <a:extLst>
                <a:ext uri="{FF2B5EF4-FFF2-40B4-BE49-F238E27FC236}">
                  <a16:creationId xmlns:a16="http://schemas.microsoft.com/office/drawing/2014/main" id="{92816FC7-E545-D6B3-3AD5-4C1529550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825A5599-C34D-FE63-6EA1-B3B1081AE01B}"/>
                </a:ext>
              </a:extLst>
            </p:cNvPr>
            <p:cNvSpPr/>
            <p:nvPr/>
          </p:nvSpPr>
          <p:spPr>
            <a:xfrm>
              <a:off x="3805646" y="4929051"/>
              <a:ext cx="7254240" cy="374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4102EE9B-CDFB-BC8A-3D6B-C0DE5DFD2916}"/>
              </a:ext>
            </a:extLst>
          </p:cNvPr>
          <p:cNvSpPr/>
          <p:nvPr/>
        </p:nvSpPr>
        <p:spPr>
          <a:xfrm>
            <a:off x="4405313" y="3900487"/>
            <a:ext cx="2447925" cy="98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83CEF3-AB79-3CA4-DD91-90456800A910}"/>
              </a:ext>
            </a:extLst>
          </p:cNvPr>
          <p:cNvSpPr txBox="1"/>
          <p:nvPr/>
        </p:nvSpPr>
        <p:spPr>
          <a:xfrm>
            <a:off x="2763519" y="3918367"/>
            <a:ext cx="5884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008A9A"/>
                </a:solidFill>
              </a:rPr>
              <a:t>Misión:</a:t>
            </a:r>
            <a:r>
              <a:rPr lang="es-ES" sz="2000" b="1" dirty="0">
                <a:solidFill>
                  <a:srgbClr val="008A9A"/>
                </a:solidFill>
              </a:rPr>
              <a:t> centro de referencia para el análisis y seguimiento de la digitalización</a:t>
            </a:r>
            <a:r>
              <a:rPr lang="es-ES" sz="2000" dirty="0">
                <a:solidFill>
                  <a:srgbClr val="008A9A"/>
                </a:solidFill>
              </a:rPr>
              <a:t> del sector agroalimentario</a:t>
            </a:r>
          </a:p>
        </p:txBody>
      </p:sp>
    </p:spTree>
    <p:extLst>
      <p:ext uri="{BB962C8B-B14F-4D97-AF65-F5344CB8AC3E}">
        <p14:creationId xmlns:p14="http://schemas.microsoft.com/office/powerpoint/2010/main" val="302171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8237CA5-5E0A-7009-BCCC-CCC5C3030916}"/>
              </a:ext>
            </a:extLst>
          </p:cNvPr>
          <p:cNvGrpSpPr/>
          <p:nvPr/>
        </p:nvGrpSpPr>
        <p:grpSpPr>
          <a:xfrm>
            <a:off x="7718" y="846939"/>
            <a:ext cx="9173804" cy="4083710"/>
            <a:chOff x="293047" y="950689"/>
            <a:chExt cx="11557474" cy="463373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8478B838-2336-170D-0C17-F1EA701D6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74"/>
            <a:stretch/>
          </p:blipFill>
          <p:spPr>
            <a:xfrm>
              <a:off x="9400841" y="950689"/>
              <a:ext cx="1280921" cy="1828802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4FB0D0E2-89D0-7654-68C1-9AC4A87E4B08}"/>
                </a:ext>
              </a:extLst>
            </p:cNvPr>
            <p:cNvSpPr txBox="1"/>
            <p:nvPr/>
          </p:nvSpPr>
          <p:spPr>
            <a:xfrm>
              <a:off x="7654527" y="5093078"/>
              <a:ext cx="4043762" cy="419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s-ES" sz="1800" b="1" dirty="0">
                  <a:solidFill>
                    <a:srgbClr val="80BC00"/>
                  </a:solidFill>
                  <a:latin typeface="Aptos ExtraBold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Opinión sobre digitalización</a:t>
              </a:r>
              <a:endParaRPr lang="es-ES" dirty="0">
                <a:solidFill>
                  <a:srgbClr val="80BC00"/>
                </a:solidFill>
                <a:latin typeface="Aptos ExtraBold" panose="020B0004020202020204" pitchFamily="34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09A1006-DEAF-8365-497F-C4FC7A685E76}"/>
                </a:ext>
              </a:extLst>
            </p:cNvPr>
            <p:cNvSpPr txBox="1"/>
            <p:nvPr/>
          </p:nvSpPr>
          <p:spPr>
            <a:xfrm>
              <a:off x="4120088" y="5118736"/>
              <a:ext cx="3753624" cy="465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rgbClr val="80BC00"/>
                  </a:solidFill>
                  <a:latin typeface="Aptos ExtraBold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Análisis </a:t>
              </a:r>
              <a:r>
                <a:rPr lang="es-ES" b="1" dirty="0" err="1">
                  <a:solidFill>
                    <a:srgbClr val="80BC00"/>
                  </a:solidFill>
                  <a:latin typeface="Aptos ExtraBold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Agrifood</a:t>
              </a:r>
              <a:r>
                <a:rPr lang="es-ES" b="1" dirty="0">
                  <a:solidFill>
                    <a:srgbClr val="80BC00"/>
                  </a:solidFill>
                  <a:latin typeface="Aptos ExtraBold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b="1" dirty="0" err="1">
                  <a:solidFill>
                    <a:srgbClr val="80BC00"/>
                  </a:solidFill>
                  <a:latin typeface="Aptos ExtraBold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Tech</a:t>
              </a:r>
              <a:r>
                <a:rPr lang="es-ES" sz="1800" b="1" dirty="0">
                  <a:solidFill>
                    <a:srgbClr val="80BC00"/>
                  </a:solidFill>
                  <a:latin typeface="Aptos ExtraBold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s-ES" dirty="0">
                <a:solidFill>
                  <a:srgbClr val="80BC00"/>
                </a:solidFill>
                <a:latin typeface="Aptos ExtraBold" panose="020B0004020202020204" pitchFamily="34" charset="0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5C3AE94-7B6F-2D82-B334-7887D28EEE6D}"/>
                </a:ext>
              </a:extLst>
            </p:cNvPr>
            <p:cNvSpPr txBox="1"/>
            <p:nvPr/>
          </p:nvSpPr>
          <p:spPr>
            <a:xfrm>
              <a:off x="4685679" y="2818377"/>
              <a:ext cx="1986940" cy="465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1" dirty="0" err="1">
                  <a:solidFill>
                    <a:srgbClr val="80BC00"/>
                  </a:solidFill>
                  <a:latin typeface="Aptos ExtraBold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DigiMAPA</a:t>
              </a:r>
              <a:r>
                <a:rPr lang="es-ES" sz="1800" b="1" dirty="0">
                  <a:solidFill>
                    <a:srgbClr val="80BC00"/>
                  </a:solidFill>
                  <a:latin typeface="Aptos ExtraBold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s-ES" dirty="0">
                <a:solidFill>
                  <a:srgbClr val="80BC00"/>
                </a:solidFill>
                <a:latin typeface="Aptos ExtraBold" panose="020B0004020202020204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70D4025-4AA8-A5A2-44A3-95A2BA65F8F2}"/>
                </a:ext>
              </a:extLst>
            </p:cNvPr>
            <p:cNvSpPr txBox="1"/>
            <p:nvPr/>
          </p:nvSpPr>
          <p:spPr>
            <a:xfrm>
              <a:off x="7643275" y="2862128"/>
              <a:ext cx="4207246" cy="419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s-ES" sz="1800" b="1" dirty="0">
                  <a:solidFill>
                    <a:srgbClr val="80BC00"/>
                  </a:solidFill>
                  <a:latin typeface="Aptos ExtraBold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Implantación tecnologías  </a:t>
              </a:r>
              <a:endParaRPr lang="es-ES" dirty="0">
                <a:solidFill>
                  <a:srgbClr val="80BC00"/>
                </a:solidFill>
                <a:latin typeface="Aptos ExtraBold" panose="020B0004020202020204" pitchFamily="34" charset="0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3C660D9-52C7-7130-7840-62C7D1A71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33516" y="1030635"/>
              <a:ext cx="1308762" cy="18288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8CF7B37-A1BE-7307-DD01-78AB9A7FDBFD}"/>
                </a:ext>
              </a:extLst>
            </p:cNvPr>
            <p:cNvSpPr txBox="1"/>
            <p:nvPr/>
          </p:nvSpPr>
          <p:spPr>
            <a:xfrm>
              <a:off x="699420" y="2859435"/>
              <a:ext cx="4043764" cy="419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800" b="1" dirty="0">
                  <a:solidFill>
                    <a:srgbClr val="80BC00"/>
                  </a:solidFill>
                  <a:latin typeface="Aptos ExtraBold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Diagnóstico inicial   </a:t>
              </a:r>
              <a:endParaRPr lang="es-ES" dirty="0">
                <a:solidFill>
                  <a:srgbClr val="80BC00"/>
                </a:solidFill>
                <a:latin typeface="Aptos ExtraBold" panose="020B0004020202020204" pitchFamily="34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D6E7171-1AE9-DB08-D23E-A79515445159}"/>
                </a:ext>
              </a:extLst>
            </p:cNvPr>
            <p:cNvSpPr txBox="1"/>
            <p:nvPr/>
          </p:nvSpPr>
          <p:spPr>
            <a:xfrm>
              <a:off x="293047" y="5157168"/>
              <a:ext cx="4043764" cy="419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b="1" dirty="0">
                  <a:solidFill>
                    <a:srgbClr val="80BC00"/>
                  </a:solidFill>
                  <a:latin typeface="Aptos ExtraBold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Análisis de necesidades</a:t>
              </a:r>
              <a:endParaRPr lang="es-ES" dirty="0">
                <a:solidFill>
                  <a:srgbClr val="80BC00"/>
                </a:solidFill>
                <a:latin typeface="Aptos ExtraBold" panose="020B0004020202020204" pitchFamily="34" charset="0"/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E5269A04-47A8-D5B0-56BF-18DAB2DA9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4680" y="984577"/>
              <a:ext cx="3149909" cy="153782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BE770643-5B72-9F6D-39CC-43315814C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33516" y="3278567"/>
              <a:ext cx="1307213" cy="182880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D13111B-E99F-7613-634F-CDDBE9E0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58087" y="3356501"/>
              <a:ext cx="1305355" cy="182880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B53A4F5A-6530-30C5-C47C-589F034D2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67057" y="3278567"/>
              <a:ext cx="1291427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826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DEB5B58-F167-6608-8791-04D491652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53" y="986772"/>
            <a:ext cx="3279788" cy="35052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D0197A0-603B-A944-C3E1-EB660764B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1456" y="1685048"/>
            <a:ext cx="5414525" cy="338828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5901E15-BFD7-D473-34DF-9DF267EB655C}"/>
              </a:ext>
            </a:extLst>
          </p:cNvPr>
          <p:cNvSpPr txBox="1"/>
          <p:nvPr/>
        </p:nvSpPr>
        <p:spPr>
          <a:xfrm>
            <a:off x="4658824" y="1023230"/>
            <a:ext cx="327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>
                <a:solidFill>
                  <a:srgbClr val="008A9A"/>
                </a:solidFill>
                <a:hlinkClick r:id="rId8"/>
              </a:rPr>
              <a:t>Enlace al informe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1614704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DEB5B58-F167-6608-8791-04D491652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3" y="124038"/>
            <a:ext cx="1947334" cy="20811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C5C90E5-C653-3B7C-E73C-531B6DBB3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244" y="2293056"/>
            <a:ext cx="4110941" cy="26861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D14390F-3398-5685-C981-3CB7E85D06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177" y="2299823"/>
            <a:ext cx="4933093" cy="266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9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8552641-1033-45EE-9304-4631F05675AE}"/>
              </a:ext>
            </a:extLst>
          </p:cNvPr>
          <p:cNvSpPr/>
          <p:nvPr/>
        </p:nvSpPr>
        <p:spPr>
          <a:xfrm>
            <a:off x="0" y="621072"/>
            <a:ext cx="9296400" cy="4545866"/>
          </a:xfrm>
          <a:prstGeom prst="rect">
            <a:avLst/>
          </a:prstGeom>
          <a:solidFill>
            <a:srgbClr val="E0E6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4494F857-16D4-414A-9039-56CB8DED9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75353"/>
            <a:ext cx="9181614" cy="457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9502D34-BD97-4F1B-A44D-A2C6CBADA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12745" y="-850306"/>
            <a:ext cx="5475862" cy="17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B873-8EBC-40BA-988B-AA246D710422}"/>
              </a:ext>
            </a:extLst>
          </p:cNvPr>
          <p:cNvSpPr txBox="1"/>
          <p:nvPr/>
        </p:nvSpPr>
        <p:spPr>
          <a:xfrm>
            <a:off x="2646786" y="178979"/>
            <a:ext cx="1795363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GESTIÓN DEL ÉXITO </a:t>
            </a:r>
          </a:p>
          <a:p>
            <a:pPr>
              <a:lnSpc>
                <a:spcPts val="900"/>
              </a:lnSpc>
              <a:tabLst/>
            </a:pPr>
            <a:r>
              <a:rPr lang="es-E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PARA LAS EMPRESAS AGROALIMENTARIAS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0691442-08D0-E56E-3E36-B30C9DFC5A74}"/>
              </a:ext>
            </a:extLst>
          </p:cNvPr>
          <p:cNvSpPr txBox="1"/>
          <p:nvPr/>
        </p:nvSpPr>
        <p:spPr>
          <a:xfrm>
            <a:off x="-59242" y="743555"/>
            <a:ext cx="929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8A9A"/>
                </a:solidFill>
              </a:rPr>
              <a:t>Los datos y su análisis como cimientos de un sector estratégico que mira al futuro</a:t>
            </a:r>
            <a:endParaRPr lang="es-ES" sz="2000" i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CFDF464-80D1-24F1-1D38-6426444ED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7121" y="1411593"/>
            <a:ext cx="4667901" cy="320084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2B11D7B-C3DD-FD26-DBA9-6638D6664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56" y="1390937"/>
            <a:ext cx="4391638" cy="328266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5A5B6A9-E9D0-BB2E-CA09-7244FC5226C9}"/>
              </a:ext>
            </a:extLst>
          </p:cNvPr>
          <p:cNvSpPr txBox="1"/>
          <p:nvPr/>
        </p:nvSpPr>
        <p:spPr>
          <a:xfrm>
            <a:off x="-8441" y="4739832"/>
            <a:ext cx="929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i="1" dirty="0">
                <a:solidFill>
                  <a:srgbClr val="008A9A"/>
                </a:solidFill>
                <a:hlinkClick r:id="rId9"/>
              </a:rPr>
              <a:t>MAPA, SGACE, Contribución del sistema agroalimentario a la economía española. 2020</a:t>
            </a:r>
            <a:endParaRPr lang="es-ES" sz="1600" i="1" dirty="0"/>
          </a:p>
        </p:txBody>
      </p:sp>
    </p:spTree>
    <p:extLst>
      <p:ext uri="{BB962C8B-B14F-4D97-AF65-F5344CB8AC3E}">
        <p14:creationId xmlns:p14="http://schemas.microsoft.com/office/powerpoint/2010/main" val="30785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4642</TotalTime>
  <Words>689</Words>
  <Application>Microsoft Office PowerPoint</Application>
  <PresentationFormat>Presentación en pantalla (16:9)</PresentationFormat>
  <Paragraphs>104</Paragraphs>
  <Slides>18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Aptos ExtraBold</vt:lpstr>
      <vt:lpstr>Arial</vt:lpstr>
      <vt:lpstr>Arial Narrow</vt:lpstr>
      <vt:lpstr>Calibri</vt:lpstr>
      <vt:lpstr>Calibri Light</vt:lpstr>
      <vt:lpstr>HelveticaLTStd-LightCond</vt:lpstr>
      <vt:lpstr>Trebuchet MS</vt:lpstr>
      <vt:lpstr>Ubuntu</vt:lpstr>
      <vt:lpstr>Diseño personalizado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javier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Incremento de Deuda</dc:title>
  <dc:creator>javier lopez</dc:creator>
  <cp:lastModifiedBy>Ignacio Atance Muñiz</cp:lastModifiedBy>
  <cp:revision>380</cp:revision>
  <cp:lastPrinted>2023-07-10T14:20:26Z</cp:lastPrinted>
  <dcterms:created xsi:type="dcterms:W3CDTF">2021-01-29T15:25:06Z</dcterms:created>
  <dcterms:modified xsi:type="dcterms:W3CDTF">2024-09-16T15:50:54Z</dcterms:modified>
</cp:coreProperties>
</file>